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302" r:id="rId5"/>
    <p:sldId id="515" r:id="rId6"/>
    <p:sldId id="513" r:id="rId7"/>
    <p:sldId id="371" r:id="rId8"/>
    <p:sldId id="481" r:id="rId9"/>
    <p:sldId id="454" r:id="rId10"/>
    <p:sldId id="511" r:id="rId11"/>
    <p:sldId id="512" r:id="rId12"/>
    <p:sldId id="478" r:id="rId13"/>
    <p:sldId id="465" r:id="rId14"/>
    <p:sldId id="517" r:id="rId15"/>
    <p:sldId id="380" r:id="rId16"/>
    <p:sldId id="442" r:id="rId17"/>
  </p:sldIdLst>
  <p:sldSz cx="12192000" cy="6858000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B" initials="LOB" lastIdx="28" clrIdx="0">
    <p:extLst>
      <p:ext uri="{19B8F6BF-5375-455C-9EA6-DF929625EA0E}">
        <p15:presenceInfo xmlns:p15="http://schemas.microsoft.com/office/powerpoint/2012/main" userId="LOB" providerId="None"/>
      </p:ext>
    </p:extLst>
  </p:cmAuthor>
  <p:cmAuthor id="2" name="LO Baptista" initials="LOB" lastIdx="24" clrIdx="1">
    <p:extLst>
      <p:ext uri="{19B8F6BF-5375-455C-9EA6-DF929625EA0E}">
        <p15:presenceInfo xmlns:p15="http://schemas.microsoft.com/office/powerpoint/2012/main" userId="LO Bapti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A4412"/>
    <a:srgbClr val="E2C993"/>
    <a:srgbClr val="F5EACF"/>
    <a:srgbClr val="846A31"/>
    <a:srgbClr val="FDECBA"/>
    <a:srgbClr val="EBD5A8"/>
    <a:srgbClr val="D4C097"/>
    <a:srgbClr val="0033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6B0AA-4FBB-49CA-A735-EC30233CDB4C}" v="14" dt="2024-09-24T18:11:58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5897"/>
  </p:normalViewPr>
  <p:slideViewPr>
    <p:cSldViewPr snapToGrid="0" snapToObjects="1" showGuides="1">
      <p:cViewPr varScale="1">
        <p:scale>
          <a:sx n="82" d="100"/>
          <a:sy n="82" d="100"/>
        </p:scale>
        <p:origin x="71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rdo Nakamura" userId="694825bf-5b4c-4e67-a239-41eaf497c081" providerId="ADAL" clId="{36B6B0AA-4FBB-49CA-A735-EC30233CDB4C}"/>
    <pc:docChg chg="undo custSel addSld delSld modSld sldOrd">
      <pc:chgData name="Leonardo Nakamura" userId="694825bf-5b4c-4e67-a239-41eaf497c081" providerId="ADAL" clId="{36B6B0AA-4FBB-49CA-A735-EC30233CDB4C}" dt="2024-09-25T18:28:06.688" v="466" actId="20577"/>
      <pc:docMkLst>
        <pc:docMk/>
      </pc:docMkLst>
      <pc:sldChg chg="addSp modSp">
        <pc:chgData name="Leonardo Nakamura" userId="694825bf-5b4c-4e67-a239-41eaf497c081" providerId="ADAL" clId="{36B6B0AA-4FBB-49CA-A735-EC30233CDB4C}" dt="2024-09-24T18:11:58.016" v="420"/>
        <pc:sldMkLst>
          <pc:docMk/>
          <pc:sldMk cId="3990970843" sldId="302"/>
        </pc:sldMkLst>
        <pc:spChg chg="add mod">
          <ac:chgData name="Leonardo Nakamura" userId="694825bf-5b4c-4e67-a239-41eaf497c081" providerId="ADAL" clId="{36B6B0AA-4FBB-49CA-A735-EC30233CDB4C}" dt="2024-09-24T18:11:58.016" v="420"/>
          <ac:spMkLst>
            <pc:docMk/>
            <pc:sldMk cId="3990970843" sldId="302"/>
            <ac:spMk id="2" creationId="{2B17AEA4-4B3A-E72B-70A8-79B7ABD79522}"/>
          </ac:spMkLst>
        </pc:spChg>
      </pc:sldChg>
      <pc:sldChg chg="modSp mod">
        <pc:chgData name="Leonardo Nakamura" userId="694825bf-5b4c-4e67-a239-41eaf497c081" providerId="ADAL" clId="{36B6B0AA-4FBB-49CA-A735-EC30233CDB4C}" dt="2024-09-25T16:23:20.479" v="465" actId="20577"/>
        <pc:sldMkLst>
          <pc:docMk/>
          <pc:sldMk cId="2111298154" sldId="371"/>
        </pc:sldMkLst>
        <pc:spChg chg="mod">
          <ac:chgData name="Leonardo Nakamura" userId="694825bf-5b4c-4e67-a239-41eaf497c081" providerId="ADAL" clId="{36B6B0AA-4FBB-49CA-A735-EC30233CDB4C}" dt="2024-09-25T16:23:20.479" v="465" actId="20577"/>
          <ac:spMkLst>
            <pc:docMk/>
            <pc:sldMk cId="2111298154" sldId="371"/>
            <ac:spMk id="37" creationId="{CADB1F02-450B-9EC0-513E-5D860DF917EF}"/>
          </ac:spMkLst>
        </pc:spChg>
      </pc:sldChg>
      <pc:sldChg chg="modSp mod">
        <pc:chgData name="Leonardo Nakamura" userId="694825bf-5b4c-4e67-a239-41eaf497c081" providerId="ADAL" clId="{36B6B0AA-4FBB-49CA-A735-EC30233CDB4C}" dt="2024-09-23T19:22:42.169" v="407" actId="1076"/>
        <pc:sldMkLst>
          <pc:docMk/>
          <pc:sldMk cId="3992815526" sldId="380"/>
        </pc:sldMkLst>
        <pc:spChg chg="mod">
          <ac:chgData name="Leonardo Nakamura" userId="694825bf-5b4c-4e67-a239-41eaf497c081" providerId="ADAL" clId="{36B6B0AA-4FBB-49CA-A735-EC30233CDB4C}" dt="2024-09-23T19:15:00.549" v="55" actId="14100"/>
          <ac:spMkLst>
            <pc:docMk/>
            <pc:sldMk cId="3992815526" sldId="380"/>
            <ac:spMk id="7" creationId="{48FBE991-BB33-45CF-A053-56AF6EB65FD8}"/>
          </ac:spMkLst>
        </pc:spChg>
        <pc:picChg chg="mod">
          <ac:chgData name="Leonardo Nakamura" userId="694825bf-5b4c-4e67-a239-41eaf497c081" providerId="ADAL" clId="{36B6B0AA-4FBB-49CA-A735-EC30233CDB4C}" dt="2024-09-23T19:22:42.169" v="407" actId="1076"/>
          <ac:picMkLst>
            <pc:docMk/>
            <pc:sldMk cId="3992815526" sldId="380"/>
            <ac:picMk id="4" creationId="{81E57E4D-D93A-20CC-19CE-4BCF8178454A}"/>
          </ac:picMkLst>
        </pc:picChg>
      </pc:sldChg>
      <pc:sldChg chg="modSp mod">
        <pc:chgData name="Leonardo Nakamura" userId="694825bf-5b4c-4e67-a239-41eaf497c081" providerId="ADAL" clId="{36B6B0AA-4FBB-49CA-A735-EC30233CDB4C}" dt="2024-09-24T18:11:49.966" v="419"/>
        <pc:sldMkLst>
          <pc:docMk/>
          <pc:sldMk cId="2081901668" sldId="481"/>
        </pc:sldMkLst>
        <pc:spChg chg="mod">
          <ac:chgData name="Leonardo Nakamura" userId="694825bf-5b4c-4e67-a239-41eaf497c081" providerId="ADAL" clId="{36B6B0AA-4FBB-49CA-A735-EC30233CDB4C}" dt="2024-09-24T18:11:49.966" v="419"/>
          <ac:spMkLst>
            <pc:docMk/>
            <pc:sldMk cId="2081901668" sldId="481"/>
            <ac:spMk id="43" creationId="{48FBE991-BB33-45CF-A053-56AF6EB65FD8}"/>
          </ac:spMkLst>
        </pc:spChg>
      </pc:sldChg>
      <pc:sldChg chg="modSp mod">
        <pc:chgData name="Leonardo Nakamura" userId="694825bf-5b4c-4e67-a239-41eaf497c081" providerId="ADAL" clId="{36B6B0AA-4FBB-49CA-A735-EC30233CDB4C}" dt="2024-09-25T16:19:40.930" v="453" actId="20577"/>
        <pc:sldMkLst>
          <pc:docMk/>
          <pc:sldMk cId="383903093" sldId="511"/>
        </pc:sldMkLst>
        <pc:spChg chg="mod">
          <ac:chgData name="Leonardo Nakamura" userId="694825bf-5b4c-4e67-a239-41eaf497c081" providerId="ADAL" clId="{36B6B0AA-4FBB-49CA-A735-EC30233CDB4C}" dt="2024-09-25T16:19:40.930" v="453" actId="20577"/>
          <ac:spMkLst>
            <pc:docMk/>
            <pc:sldMk cId="383903093" sldId="511"/>
            <ac:spMk id="3" creationId="{00000000-0000-0000-0000-000000000000}"/>
          </ac:spMkLst>
        </pc:spChg>
      </pc:sldChg>
      <pc:sldChg chg="modSp mod">
        <pc:chgData name="Leonardo Nakamura" userId="694825bf-5b4c-4e67-a239-41eaf497c081" providerId="ADAL" clId="{36B6B0AA-4FBB-49CA-A735-EC30233CDB4C}" dt="2024-09-25T18:28:06.688" v="466" actId="20577"/>
        <pc:sldMkLst>
          <pc:docMk/>
          <pc:sldMk cId="2688209062" sldId="512"/>
        </pc:sldMkLst>
        <pc:spChg chg="mod">
          <ac:chgData name="Leonardo Nakamura" userId="694825bf-5b4c-4e67-a239-41eaf497c081" providerId="ADAL" clId="{36B6B0AA-4FBB-49CA-A735-EC30233CDB4C}" dt="2024-09-25T18:28:06.688" v="466" actId="20577"/>
          <ac:spMkLst>
            <pc:docMk/>
            <pc:sldMk cId="2688209062" sldId="512"/>
            <ac:spMk id="3" creationId="{E592685C-A158-0F29-AC10-D7292A637CA5}"/>
          </ac:spMkLst>
        </pc:spChg>
      </pc:sldChg>
      <pc:sldChg chg="modSp mod">
        <pc:chgData name="Leonardo Nakamura" userId="694825bf-5b4c-4e67-a239-41eaf497c081" providerId="ADAL" clId="{36B6B0AA-4FBB-49CA-A735-EC30233CDB4C}" dt="2024-09-24T13:35:51.917" v="413" actId="207"/>
        <pc:sldMkLst>
          <pc:docMk/>
          <pc:sldMk cId="4254352864" sldId="513"/>
        </pc:sldMkLst>
        <pc:spChg chg="mod">
          <ac:chgData name="Leonardo Nakamura" userId="694825bf-5b4c-4e67-a239-41eaf497c081" providerId="ADAL" clId="{36B6B0AA-4FBB-49CA-A735-EC30233CDB4C}" dt="2024-09-24T13:35:51.917" v="413" actId="207"/>
          <ac:spMkLst>
            <pc:docMk/>
            <pc:sldMk cId="4254352864" sldId="513"/>
            <ac:spMk id="24" creationId="{48FBE991-BB33-45CF-A053-56AF6EB65FD8}"/>
          </ac:spMkLst>
        </pc:spChg>
      </pc:sldChg>
      <pc:sldChg chg="modSp mod">
        <pc:chgData name="Leonardo Nakamura" userId="694825bf-5b4c-4e67-a239-41eaf497c081" providerId="ADAL" clId="{36B6B0AA-4FBB-49CA-A735-EC30233CDB4C}" dt="2024-09-25T16:20:05.664" v="461" actId="20577"/>
        <pc:sldMkLst>
          <pc:docMk/>
          <pc:sldMk cId="2531015081" sldId="515"/>
        </pc:sldMkLst>
        <pc:spChg chg="mod">
          <ac:chgData name="Leonardo Nakamura" userId="694825bf-5b4c-4e67-a239-41eaf497c081" providerId="ADAL" clId="{36B6B0AA-4FBB-49CA-A735-EC30233CDB4C}" dt="2024-09-25T16:20:05.664" v="461" actId="20577"/>
          <ac:spMkLst>
            <pc:docMk/>
            <pc:sldMk cId="2531015081" sldId="515"/>
            <ac:spMk id="24" creationId="{48FBE991-BB33-45CF-A053-56AF6EB65FD8}"/>
          </ac:spMkLst>
        </pc:spChg>
      </pc:sldChg>
      <pc:sldChg chg="addSp modSp new del mod">
        <pc:chgData name="Leonardo Nakamura" userId="694825bf-5b4c-4e67-a239-41eaf497c081" providerId="ADAL" clId="{36B6B0AA-4FBB-49CA-A735-EC30233CDB4C}" dt="2024-09-24T13:34:07.078" v="412" actId="47"/>
        <pc:sldMkLst>
          <pc:docMk/>
          <pc:sldMk cId="475379190" sldId="516"/>
        </pc:sldMkLst>
        <pc:spChg chg="add mod">
          <ac:chgData name="Leonardo Nakamura" userId="694825bf-5b4c-4e67-a239-41eaf497c081" providerId="ADAL" clId="{36B6B0AA-4FBB-49CA-A735-EC30233CDB4C}" dt="2024-09-23T19:13:40.483" v="20" actId="1076"/>
          <ac:spMkLst>
            <pc:docMk/>
            <pc:sldMk cId="475379190" sldId="516"/>
            <ac:spMk id="3" creationId="{59417A84-82C1-20AE-52BF-64FF7F837523}"/>
          </ac:spMkLst>
        </pc:spChg>
      </pc:sldChg>
      <pc:sldChg chg="addSp modSp new mod ord">
        <pc:chgData name="Leonardo Nakamura" userId="694825bf-5b4c-4e67-a239-41eaf497c081" providerId="ADAL" clId="{36B6B0AA-4FBB-49CA-A735-EC30233CDB4C}" dt="2024-09-24T13:33:32.187" v="411"/>
        <pc:sldMkLst>
          <pc:docMk/>
          <pc:sldMk cId="1966974994" sldId="517"/>
        </pc:sldMkLst>
        <pc:spChg chg="add mod">
          <ac:chgData name="Leonardo Nakamura" userId="694825bf-5b4c-4e67-a239-41eaf497c081" providerId="ADAL" clId="{36B6B0AA-4FBB-49CA-A735-EC30233CDB4C}" dt="2024-09-23T19:14:42.099" v="52" actId="1076"/>
          <ac:spMkLst>
            <pc:docMk/>
            <pc:sldMk cId="1966974994" sldId="517"/>
            <ac:spMk id="3" creationId="{DA7FA00E-FB78-E60F-4B58-4EF9BE53A704}"/>
          </ac:spMkLst>
        </pc:spChg>
        <pc:spChg chg="add mod">
          <ac:chgData name="Leonardo Nakamura" userId="694825bf-5b4c-4e67-a239-41eaf497c081" providerId="ADAL" clId="{36B6B0AA-4FBB-49CA-A735-EC30233CDB4C}" dt="2024-09-23T19:15:19.174" v="62" actId="14100"/>
          <ac:spMkLst>
            <pc:docMk/>
            <pc:sldMk cId="1966974994" sldId="517"/>
            <ac:spMk id="5" creationId="{8061F84C-8D0E-CA9D-62D8-E5E515704958}"/>
          </ac:spMkLst>
        </pc:spChg>
        <pc:spChg chg="add mod">
          <ac:chgData name="Leonardo Nakamura" userId="694825bf-5b4c-4e67-a239-41eaf497c081" providerId="ADAL" clId="{36B6B0AA-4FBB-49CA-A735-EC30233CDB4C}" dt="2024-09-23T19:22:09.047" v="400" actId="14100"/>
          <ac:spMkLst>
            <pc:docMk/>
            <pc:sldMk cId="1966974994" sldId="517"/>
            <ac:spMk id="6" creationId="{E5639B4C-B741-0F88-DBAC-039D9DEEC46B}"/>
          </ac:spMkLst>
        </pc:spChg>
        <pc:picChg chg="add mod">
          <ac:chgData name="Leonardo Nakamura" userId="694825bf-5b4c-4e67-a239-41eaf497c081" providerId="ADAL" clId="{36B6B0AA-4FBB-49CA-A735-EC30233CDB4C}" dt="2024-09-23T19:14:50.883" v="54" actId="1076"/>
          <ac:picMkLst>
            <pc:docMk/>
            <pc:sldMk cId="1966974994" sldId="517"/>
            <ac:picMk id="4" creationId="{6E1DD58B-E839-D554-74F5-35CD9AB0AAA9}"/>
          </ac:picMkLst>
        </pc:picChg>
        <pc:picChg chg="add mod">
          <ac:chgData name="Leonardo Nakamura" userId="694825bf-5b4c-4e67-a239-41eaf497c081" providerId="ADAL" clId="{36B6B0AA-4FBB-49CA-A735-EC30233CDB4C}" dt="2024-09-23T19:22:19.930" v="404" actId="1076"/>
          <ac:picMkLst>
            <pc:docMk/>
            <pc:sldMk cId="1966974994" sldId="517"/>
            <ac:picMk id="1026" creationId="{559B8B3A-B2EA-A1F4-D608-FC2849526A7B}"/>
          </ac:picMkLst>
        </pc:picChg>
      </pc:sldChg>
    </pc:docChg>
  </pc:docChgLst>
  <pc:docChgLst>
    <pc:chgData name="Leonardo Nakamura" userId="694825bf-5b4c-4e67-a239-41eaf497c081" providerId="ADAL" clId="{53CBCAE1-3904-42D6-8648-33FED79434F0}"/>
    <pc:docChg chg="undo custSel addSld modSld sldOrd">
      <pc:chgData name="Leonardo Nakamura" userId="694825bf-5b4c-4e67-a239-41eaf497c081" providerId="ADAL" clId="{53CBCAE1-3904-42D6-8648-33FED79434F0}" dt="2024-09-19T17:55:35.676" v="938"/>
      <pc:docMkLst>
        <pc:docMk/>
      </pc:docMkLst>
      <pc:sldChg chg="addSp modSp mod">
        <pc:chgData name="Leonardo Nakamura" userId="694825bf-5b4c-4e67-a239-41eaf497c081" providerId="ADAL" clId="{53CBCAE1-3904-42D6-8648-33FED79434F0}" dt="2024-09-19T16:30:49.495" v="408" actId="20577"/>
        <pc:sldMkLst>
          <pc:docMk/>
          <pc:sldMk cId="3990970843" sldId="302"/>
        </pc:sldMkLst>
        <pc:spChg chg="mod">
          <ac:chgData name="Leonardo Nakamura" userId="694825bf-5b4c-4e67-a239-41eaf497c081" providerId="ADAL" clId="{53CBCAE1-3904-42D6-8648-33FED79434F0}" dt="2024-09-19T16:30:49.495" v="408" actId="20577"/>
          <ac:spMkLst>
            <pc:docMk/>
            <pc:sldMk cId="3990970843" sldId="302"/>
            <ac:spMk id="8" creationId="{91E78AC4-C161-BB40-A63F-DE7F58F3298D}"/>
          </ac:spMkLst>
        </pc:spChg>
        <pc:picChg chg="add mod">
          <ac:chgData name="Leonardo Nakamura" userId="694825bf-5b4c-4e67-a239-41eaf497c081" providerId="ADAL" clId="{53CBCAE1-3904-42D6-8648-33FED79434F0}" dt="2024-09-19T14:04:13.119" v="6" actId="962"/>
          <ac:picMkLst>
            <pc:docMk/>
            <pc:sldMk cId="3990970843" sldId="302"/>
            <ac:picMk id="3" creationId="{5CD43B9D-A4E8-0047-4F3C-A8E64771F6E3}"/>
          </ac:picMkLst>
        </pc:picChg>
        <pc:picChg chg="add mod">
          <ac:chgData name="Leonardo Nakamura" userId="694825bf-5b4c-4e67-a239-41eaf497c081" providerId="ADAL" clId="{53CBCAE1-3904-42D6-8648-33FED79434F0}" dt="2024-09-19T14:11:42.059" v="12" actId="1076"/>
          <ac:picMkLst>
            <pc:docMk/>
            <pc:sldMk cId="3990970843" sldId="302"/>
            <ac:picMk id="5" creationId="{B330F754-A106-43D9-DD6F-B4595A0103A7}"/>
          </ac:picMkLst>
        </pc:picChg>
      </pc:sldChg>
      <pc:sldChg chg="modSp mod">
        <pc:chgData name="Leonardo Nakamura" userId="694825bf-5b4c-4e67-a239-41eaf497c081" providerId="ADAL" clId="{53CBCAE1-3904-42D6-8648-33FED79434F0}" dt="2024-09-19T16:34:52.692" v="509" actId="403"/>
        <pc:sldMkLst>
          <pc:docMk/>
          <pc:sldMk cId="2111298154" sldId="371"/>
        </pc:sldMkLst>
        <pc:spChg chg="mod">
          <ac:chgData name="Leonardo Nakamura" userId="694825bf-5b4c-4e67-a239-41eaf497c081" providerId="ADAL" clId="{53CBCAE1-3904-42D6-8648-33FED79434F0}" dt="2024-09-19T16:33:59.594" v="492" actId="1076"/>
          <ac:spMkLst>
            <pc:docMk/>
            <pc:sldMk cId="2111298154" sldId="371"/>
            <ac:spMk id="6" creationId="{6805B86F-398D-4F34-8E28-DC62C50A58D8}"/>
          </ac:spMkLst>
        </pc:spChg>
        <pc:spChg chg="mod">
          <ac:chgData name="Leonardo Nakamura" userId="694825bf-5b4c-4e67-a239-41eaf497c081" providerId="ADAL" clId="{53CBCAE1-3904-42D6-8648-33FED79434F0}" dt="2024-09-19T16:31:41.872" v="477" actId="1076"/>
          <ac:spMkLst>
            <pc:docMk/>
            <pc:sldMk cId="2111298154" sldId="371"/>
            <ac:spMk id="12" creationId="{C503A84C-7363-A94E-B121-6E5BB703180E}"/>
          </ac:spMkLst>
        </pc:spChg>
        <pc:spChg chg="mod">
          <ac:chgData name="Leonardo Nakamura" userId="694825bf-5b4c-4e67-a239-41eaf497c081" providerId="ADAL" clId="{53CBCAE1-3904-42D6-8648-33FED79434F0}" dt="2024-09-19T16:32:23.139" v="488" actId="20577"/>
          <ac:spMkLst>
            <pc:docMk/>
            <pc:sldMk cId="2111298154" sldId="371"/>
            <ac:spMk id="29" creationId="{B84C9E65-7064-9842-B9A5-AF803AC3785B}"/>
          </ac:spMkLst>
        </pc:spChg>
        <pc:spChg chg="mod">
          <ac:chgData name="Leonardo Nakamura" userId="694825bf-5b4c-4e67-a239-41eaf497c081" providerId="ADAL" clId="{53CBCAE1-3904-42D6-8648-33FED79434F0}" dt="2024-09-19T16:34:52.692" v="509" actId="403"/>
          <ac:spMkLst>
            <pc:docMk/>
            <pc:sldMk cId="2111298154" sldId="371"/>
            <ac:spMk id="34" creationId="{1DD99E50-C270-EAEA-94B5-351057DFF418}"/>
          </ac:spMkLst>
        </pc:spChg>
        <pc:spChg chg="mod">
          <ac:chgData name="Leonardo Nakamura" userId="694825bf-5b4c-4e67-a239-41eaf497c081" providerId="ADAL" clId="{53CBCAE1-3904-42D6-8648-33FED79434F0}" dt="2024-09-19T16:34:52.692" v="509" actId="403"/>
          <ac:spMkLst>
            <pc:docMk/>
            <pc:sldMk cId="2111298154" sldId="371"/>
            <ac:spMk id="35" creationId="{DD8EC1BD-34A6-F704-AE03-AEBB90A1E5F0}"/>
          </ac:spMkLst>
        </pc:spChg>
        <pc:spChg chg="mod">
          <ac:chgData name="Leonardo Nakamura" userId="694825bf-5b4c-4e67-a239-41eaf497c081" providerId="ADAL" clId="{53CBCAE1-3904-42D6-8648-33FED79434F0}" dt="2024-09-19T16:34:49.816" v="508" actId="1076"/>
          <ac:spMkLst>
            <pc:docMk/>
            <pc:sldMk cId="2111298154" sldId="371"/>
            <ac:spMk id="36" creationId="{2A7CB2C0-CCC1-413B-60C0-C58FAEBFFE22}"/>
          </ac:spMkLst>
        </pc:spChg>
        <pc:spChg chg="mod">
          <ac:chgData name="Leonardo Nakamura" userId="694825bf-5b4c-4e67-a239-41eaf497c081" providerId="ADAL" clId="{53CBCAE1-3904-42D6-8648-33FED79434F0}" dt="2024-09-19T16:34:45.268" v="507" actId="207"/>
          <ac:spMkLst>
            <pc:docMk/>
            <pc:sldMk cId="2111298154" sldId="371"/>
            <ac:spMk id="37" creationId="{CADB1F02-450B-9EC0-513E-5D860DF917EF}"/>
          </ac:spMkLst>
        </pc:spChg>
        <pc:grpChg chg="mod">
          <ac:chgData name="Leonardo Nakamura" userId="694825bf-5b4c-4e67-a239-41eaf497c081" providerId="ADAL" clId="{53CBCAE1-3904-42D6-8648-33FED79434F0}" dt="2024-09-19T16:32:34.314" v="491" actId="14100"/>
          <ac:grpSpMkLst>
            <pc:docMk/>
            <pc:sldMk cId="2111298154" sldId="371"/>
            <ac:grpSpMk id="28" creationId="{00000000-0000-0000-0000-000000000000}"/>
          </ac:grpSpMkLst>
        </pc:grpChg>
      </pc:sldChg>
      <pc:sldChg chg="addSp modSp mod ord">
        <pc:chgData name="Leonardo Nakamura" userId="694825bf-5b4c-4e67-a239-41eaf497c081" providerId="ADAL" clId="{53CBCAE1-3904-42D6-8648-33FED79434F0}" dt="2024-09-19T17:48:36.057" v="936"/>
        <pc:sldMkLst>
          <pc:docMk/>
          <pc:sldMk cId="3992815526" sldId="380"/>
        </pc:sldMkLst>
        <pc:spChg chg="mod">
          <ac:chgData name="Leonardo Nakamura" userId="694825bf-5b4c-4e67-a239-41eaf497c081" providerId="ADAL" clId="{53CBCAE1-3904-42D6-8648-33FED79434F0}" dt="2024-09-19T17:42:18.480" v="882" actId="1076"/>
          <ac:spMkLst>
            <pc:docMk/>
            <pc:sldMk cId="3992815526" sldId="380"/>
            <ac:spMk id="7" creationId="{48FBE991-BB33-45CF-A053-56AF6EB65FD8}"/>
          </ac:spMkLst>
        </pc:spChg>
        <pc:spChg chg="mod">
          <ac:chgData name="Leonardo Nakamura" userId="694825bf-5b4c-4e67-a239-41eaf497c081" providerId="ADAL" clId="{53CBCAE1-3904-42D6-8648-33FED79434F0}" dt="2024-09-19T17:42:09.062" v="879" actId="1076"/>
          <ac:spMkLst>
            <pc:docMk/>
            <pc:sldMk cId="3992815526" sldId="380"/>
            <ac:spMk id="20" creationId="{6805B86F-398D-4F34-8E28-DC62C50A58D8}"/>
          </ac:spMkLst>
        </pc:spChg>
        <pc:picChg chg="add mod">
          <ac:chgData name="Leonardo Nakamura" userId="694825bf-5b4c-4e67-a239-41eaf497c081" providerId="ADAL" clId="{53CBCAE1-3904-42D6-8648-33FED79434F0}" dt="2024-09-19T17:43:55.310" v="891" actId="1076"/>
          <ac:picMkLst>
            <pc:docMk/>
            <pc:sldMk cId="3992815526" sldId="380"/>
            <ac:picMk id="4" creationId="{81E57E4D-D93A-20CC-19CE-4BCF8178454A}"/>
          </ac:picMkLst>
        </pc:picChg>
        <pc:picChg chg="mod">
          <ac:chgData name="Leonardo Nakamura" userId="694825bf-5b4c-4e67-a239-41eaf497c081" providerId="ADAL" clId="{53CBCAE1-3904-42D6-8648-33FED79434F0}" dt="2024-09-19T17:42:13.760" v="881" actId="1076"/>
          <ac:picMkLst>
            <pc:docMk/>
            <pc:sldMk cId="3992815526" sldId="380"/>
            <ac:picMk id="5" creationId="{3571B846-54D9-4D13-AD5C-14ABE06D3EE6}"/>
          </ac:picMkLst>
        </pc:picChg>
      </pc:sldChg>
      <pc:sldChg chg="modSp mod modTransition">
        <pc:chgData name="Leonardo Nakamura" userId="694825bf-5b4c-4e67-a239-41eaf497c081" providerId="ADAL" clId="{53CBCAE1-3904-42D6-8648-33FED79434F0}" dt="2024-09-19T17:55:33.778" v="937"/>
        <pc:sldMkLst>
          <pc:docMk/>
          <pc:sldMk cId="929992987" sldId="442"/>
        </pc:sldMkLst>
        <pc:spChg chg="mod">
          <ac:chgData name="Leonardo Nakamura" userId="694825bf-5b4c-4e67-a239-41eaf497c081" providerId="ADAL" clId="{53CBCAE1-3904-42D6-8648-33FED79434F0}" dt="2024-09-19T17:44:08.211" v="904" actId="20577"/>
          <ac:spMkLst>
            <pc:docMk/>
            <pc:sldMk cId="929992987" sldId="442"/>
            <ac:spMk id="6" creationId="{6805B86F-398D-4F34-8E28-DC62C50A58D8}"/>
          </ac:spMkLst>
        </pc:spChg>
        <pc:spChg chg="mod">
          <ac:chgData name="Leonardo Nakamura" userId="694825bf-5b4c-4e67-a239-41eaf497c081" providerId="ADAL" clId="{53CBCAE1-3904-42D6-8648-33FED79434F0}" dt="2024-09-19T17:45:56.359" v="916" actId="20577"/>
          <ac:spMkLst>
            <pc:docMk/>
            <pc:sldMk cId="929992987" sldId="442"/>
            <ac:spMk id="7" creationId="{00000000-0000-0000-0000-000000000000}"/>
          </ac:spMkLst>
        </pc:spChg>
      </pc:sldChg>
      <pc:sldChg chg="addSp modSp mod ord">
        <pc:chgData name="Leonardo Nakamura" userId="694825bf-5b4c-4e67-a239-41eaf497c081" providerId="ADAL" clId="{53CBCAE1-3904-42D6-8648-33FED79434F0}" dt="2024-09-19T17:29:16.283" v="656"/>
        <pc:sldMkLst>
          <pc:docMk/>
          <pc:sldMk cId="2269515731" sldId="454"/>
        </pc:sldMkLst>
        <pc:spChg chg="mod">
          <ac:chgData name="Leonardo Nakamura" userId="694825bf-5b4c-4e67-a239-41eaf497c081" providerId="ADAL" clId="{53CBCAE1-3904-42D6-8648-33FED79434F0}" dt="2024-09-19T17:23:46.439" v="622" actId="1076"/>
          <ac:spMkLst>
            <pc:docMk/>
            <pc:sldMk cId="2269515731" sldId="454"/>
            <ac:spMk id="3" creationId="{00000000-0000-0000-0000-000000000000}"/>
          </ac:spMkLst>
        </pc:spChg>
        <pc:spChg chg="mod">
          <ac:chgData name="Leonardo Nakamura" userId="694825bf-5b4c-4e67-a239-41eaf497c081" providerId="ADAL" clId="{53CBCAE1-3904-42D6-8648-33FED79434F0}" dt="2024-09-19T17:28:34.333" v="650" actId="1076"/>
          <ac:spMkLst>
            <pc:docMk/>
            <pc:sldMk cId="2269515731" sldId="454"/>
            <ac:spMk id="16" creationId="{6805B86F-398D-4F34-8E28-DC62C50A58D8}"/>
          </ac:spMkLst>
        </pc:spChg>
        <pc:picChg chg="add mod">
          <ac:chgData name="Leonardo Nakamura" userId="694825bf-5b4c-4e67-a239-41eaf497c081" providerId="ADAL" clId="{53CBCAE1-3904-42D6-8648-33FED79434F0}" dt="2024-09-19T17:28:41.265" v="653" actId="1076"/>
          <ac:picMkLst>
            <pc:docMk/>
            <pc:sldMk cId="2269515731" sldId="454"/>
            <ac:picMk id="4" creationId="{5E97A785-2AE8-C258-A8C5-C23F6DCD2497}"/>
          </ac:picMkLst>
        </pc:picChg>
        <pc:picChg chg="add mod">
          <ac:chgData name="Leonardo Nakamura" userId="694825bf-5b4c-4e67-a239-41eaf497c081" providerId="ADAL" clId="{53CBCAE1-3904-42D6-8648-33FED79434F0}" dt="2024-09-19T17:22:34.120" v="619" actId="14100"/>
          <ac:picMkLst>
            <pc:docMk/>
            <pc:sldMk cId="2269515731" sldId="454"/>
            <ac:picMk id="1026" creationId="{424BADF9-ACD1-91E6-2F2D-306E9C87CE02}"/>
          </ac:picMkLst>
        </pc:picChg>
        <pc:picChg chg="add">
          <ac:chgData name="Leonardo Nakamura" userId="694825bf-5b4c-4e67-a239-41eaf497c081" providerId="ADAL" clId="{53CBCAE1-3904-42D6-8648-33FED79434F0}" dt="2024-09-19T17:27:12.371" v="647"/>
          <ac:picMkLst>
            <pc:docMk/>
            <pc:sldMk cId="2269515731" sldId="454"/>
            <ac:picMk id="1028" creationId="{4F45E925-F8EA-03F6-6CE9-E80EAD209442}"/>
          </ac:picMkLst>
        </pc:picChg>
      </pc:sldChg>
      <pc:sldChg chg="addSp modSp mod ord">
        <pc:chgData name="Leonardo Nakamura" userId="694825bf-5b4c-4e67-a239-41eaf497c081" providerId="ADAL" clId="{53CBCAE1-3904-42D6-8648-33FED79434F0}" dt="2024-09-19T17:47:05.259" v="928" actId="1076"/>
        <pc:sldMkLst>
          <pc:docMk/>
          <pc:sldMk cId="91886301" sldId="478"/>
        </pc:sldMkLst>
        <pc:spChg chg="mod">
          <ac:chgData name="Leonardo Nakamura" userId="694825bf-5b4c-4e67-a239-41eaf497c081" providerId="ADAL" clId="{53CBCAE1-3904-42D6-8648-33FED79434F0}" dt="2024-09-19T17:38:42.582" v="815" actId="255"/>
          <ac:spMkLst>
            <pc:docMk/>
            <pc:sldMk cId="91886301" sldId="478"/>
            <ac:spMk id="12" creationId="{6805B86F-398D-4F34-8E28-DC62C50A58D8}"/>
          </ac:spMkLst>
        </pc:spChg>
        <pc:spChg chg="mod">
          <ac:chgData name="Leonardo Nakamura" userId="694825bf-5b4c-4e67-a239-41eaf497c081" providerId="ADAL" clId="{53CBCAE1-3904-42D6-8648-33FED79434F0}" dt="2024-09-19T17:40:45.621" v="839" actId="1076"/>
          <ac:spMkLst>
            <pc:docMk/>
            <pc:sldMk cId="91886301" sldId="478"/>
            <ac:spMk id="13" creationId="{48FBE991-BB33-45CF-A053-56AF6EB65FD8}"/>
          </ac:spMkLst>
        </pc:spChg>
        <pc:picChg chg="add mod">
          <ac:chgData name="Leonardo Nakamura" userId="694825bf-5b4c-4e67-a239-41eaf497c081" providerId="ADAL" clId="{53CBCAE1-3904-42D6-8648-33FED79434F0}" dt="2024-09-19T17:47:05.259" v="928" actId="1076"/>
          <ac:picMkLst>
            <pc:docMk/>
            <pc:sldMk cId="91886301" sldId="478"/>
            <ac:picMk id="3" creationId="{3D7EA84C-4F6F-E4C6-D68E-B5CE7D372910}"/>
          </ac:picMkLst>
        </pc:picChg>
        <pc:picChg chg="mod">
          <ac:chgData name="Leonardo Nakamura" userId="694825bf-5b4c-4e67-a239-41eaf497c081" providerId="ADAL" clId="{53CBCAE1-3904-42D6-8648-33FED79434F0}" dt="2024-09-19T17:39:24.306" v="824" actId="1076"/>
          <ac:picMkLst>
            <pc:docMk/>
            <pc:sldMk cId="91886301" sldId="478"/>
            <ac:picMk id="36" creationId="{3571B846-54D9-4D13-AD5C-14ABE06D3EE6}"/>
          </ac:picMkLst>
        </pc:picChg>
      </pc:sldChg>
      <pc:sldChg chg="addSp modSp mod">
        <pc:chgData name="Leonardo Nakamura" userId="694825bf-5b4c-4e67-a239-41eaf497c081" providerId="ADAL" clId="{53CBCAE1-3904-42D6-8648-33FED79434F0}" dt="2024-09-19T17:18:23.430" v="565" actId="20577"/>
        <pc:sldMkLst>
          <pc:docMk/>
          <pc:sldMk cId="2081901668" sldId="481"/>
        </pc:sldMkLst>
        <pc:spChg chg="mod">
          <ac:chgData name="Leonardo Nakamura" userId="694825bf-5b4c-4e67-a239-41eaf497c081" providerId="ADAL" clId="{53CBCAE1-3904-42D6-8648-33FED79434F0}" dt="2024-09-19T17:18:23.430" v="565" actId="20577"/>
          <ac:spMkLst>
            <pc:docMk/>
            <pc:sldMk cId="2081901668" sldId="481"/>
            <ac:spMk id="43" creationId="{48FBE991-BB33-45CF-A053-56AF6EB65FD8}"/>
          </ac:spMkLst>
        </pc:spChg>
        <pc:spChg chg="mod">
          <ac:chgData name="Leonardo Nakamura" userId="694825bf-5b4c-4e67-a239-41eaf497c081" providerId="ADAL" clId="{53CBCAE1-3904-42D6-8648-33FED79434F0}" dt="2024-09-19T17:16:50.107" v="552" actId="1076"/>
          <ac:spMkLst>
            <pc:docMk/>
            <pc:sldMk cId="2081901668" sldId="481"/>
            <ac:spMk id="47" creationId="{6805B86F-398D-4F34-8E28-DC62C50A58D8}"/>
          </ac:spMkLst>
        </pc:spChg>
        <pc:picChg chg="add mod">
          <ac:chgData name="Leonardo Nakamura" userId="694825bf-5b4c-4e67-a239-41eaf497c081" providerId="ADAL" clId="{53CBCAE1-3904-42D6-8648-33FED79434F0}" dt="2024-09-19T17:16:32.343" v="548" actId="1076"/>
          <ac:picMkLst>
            <pc:docMk/>
            <pc:sldMk cId="2081901668" sldId="481"/>
            <ac:picMk id="3" creationId="{DFD1B3E7-0F46-BBA2-A5C2-015A1EBDBFAC}"/>
          </ac:picMkLst>
        </pc:picChg>
        <pc:picChg chg="mod">
          <ac:chgData name="Leonardo Nakamura" userId="694825bf-5b4c-4e67-a239-41eaf497c081" providerId="ADAL" clId="{53CBCAE1-3904-42D6-8648-33FED79434F0}" dt="2024-09-19T17:16:59.239" v="553" actId="1076"/>
          <ac:picMkLst>
            <pc:docMk/>
            <pc:sldMk cId="2081901668" sldId="481"/>
            <ac:picMk id="46" creationId="{B2E84024-7F58-674F-B836-085711CC5698}"/>
          </ac:picMkLst>
        </pc:picChg>
      </pc:sldChg>
      <pc:sldChg chg="modSp mod">
        <pc:chgData name="Leonardo Nakamura" userId="694825bf-5b4c-4e67-a239-41eaf497c081" providerId="ADAL" clId="{53CBCAE1-3904-42D6-8648-33FED79434F0}" dt="2024-09-19T16:13:35.961" v="229" actId="1076"/>
        <pc:sldMkLst>
          <pc:docMk/>
          <pc:sldMk cId="73572393" sldId="501"/>
        </pc:sldMkLst>
        <pc:spChg chg="mod">
          <ac:chgData name="Leonardo Nakamura" userId="694825bf-5b4c-4e67-a239-41eaf497c081" providerId="ADAL" clId="{53CBCAE1-3904-42D6-8648-33FED79434F0}" dt="2024-09-19T16:13:35.961" v="229" actId="1076"/>
          <ac:spMkLst>
            <pc:docMk/>
            <pc:sldMk cId="73572393" sldId="501"/>
            <ac:spMk id="3" creationId="{6805B86F-398D-4F34-8E28-DC62C50A58D8}"/>
          </ac:spMkLst>
        </pc:spChg>
      </pc:sldChg>
      <pc:sldChg chg="addSp modSp mod">
        <pc:chgData name="Leonardo Nakamura" userId="694825bf-5b4c-4e67-a239-41eaf497c081" providerId="ADAL" clId="{53CBCAE1-3904-42D6-8648-33FED79434F0}" dt="2024-09-19T17:46:31.621" v="919" actId="255"/>
        <pc:sldMkLst>
          <pc:docMk/>
          <pc:sldMk cId="383903093" sldId="511"/>
        </pc:sldMkLst>
        <pc:spChg chg="mod">
          <ac:chgData name="Leonardo Nakamura" userId="694825bf-5b4c-4e67-a239-41eaf497c081" providerId="ADAL" clId="{53CBCAE1-3904-42D6-8648-33FED79434F0}" dt="2024-09-19T17:46:31.621" v="919" actId="255"/>
          <ac:spMkLst>
            <pc:docMk/>
            <pc:sldMk cId="383903093" sldId="511"/>
            <ac:spMk id="3" creationId="{00000000-0000-0000-0000-000000000000}"/>
          </ac:spMkLst>
        </pc:spChg>
        <pc:spChg chg="mod">
          <ac:chgData name="Leonardo Nakamura" userId="694825bf-5b4c-4e67-a239-41eaf497c081" providerId="ADAL" clId="{53CBCAE1-3904-42D6-8648-33FED79434F0}" dt="2024-09-19T17:26:06.991" v="644" actId="1076"/>
          <ac:spMkLst>
            <pc:docMk/>
            <pc:sldMk cId="383903093" sldId="511"/>
            <ac:spMk id="16" creationId="{6805B86F-398D-4F34-8E28-DC62C50A58D8}"/>
          </ac:spMkLst>
        </pc:spChg>
        <pc:picChg chg="add mod">
          <ac:chgData name="Leonardo Nakamura" userId="694825bf-5b4c-4e67-a239-41eaf497c081" providerId="ADAL" clId="{53CBCAE1-3904-42D6-8648-33FED79434F0}" dt="2024-09-19T17:24:32.669" v="623"/>
          <ac:picMkLst>
            <pc:docMk/>
            <pc:sldMk cId="383903093" sldId="511"/>
            <ac:picMk id="2" creationId="{5581EAF0-7791-D313-AF01-CC3C0632635F}"/>
          </ac:picMkLst>
        </pc:picChg>
        <pc:picChg chg="add mod">
          <ac:chgData name="Leonardo Nakamura" userId="694825bf-5b4c-4e67-a239-41eaf497c081" providerId="ADAL" clId="{53CBCAE1-3904-42D6-8648-33FED79434F0}" dt="2024-09-19T17:25:54.732" v="625" actId="1076"/>
          <ac:picMkLst>
            <pc:docMk/>
            <pc:sldMk cId="383903093" sldId="511"/>
            <ac:picMk id="5" creationId="{BE1AB62F-4311-D6D8-C05A-57F9DAA672BC}"/>
          </ac:picMkLst>
        </pc:picChg>
        <pc:picChg chg="mod">
          <ac:chgData name="Leonardo Nakamura" userId="694825bf-5b4c-4e67-a239-41eaf497c081" providerId="ADAL" clId="{53CBCAE1-3904-42D6-8648-33FED79434F0}" dt="2024-09-19T17:26:10.334" v="645" actId="1076"/>
          <ac:picMkLst>
            <pc:docMk/>
            <pc:sldMk cId="383903093" sldId="511"/>
            <ac:picMk id="21" creationId="{B2E84024-7F58-674F-B836-085711CC5698}"/>
          </ac:picMkLst>
        </pc:picChg>
      </pc:sldChg>
      <pc:sldChg chg="addSp modSp mod">
        <pc:chgData name="Leonardo Nakamura" userId="694825bf-5b4c-4e67-a239-41eaf497c081" providerId="ADAL" clId="{53CBCAE1-3904-42D6-8648-33FED79434F0}" dt="2024-09-19T17:35:25.616" v="723" actId="1076"/>
        <pc:sldMkLst>
          <pc:docMk/>
          <pc:sldMk cId="2688209062" sldId="512"/>
        </pc:sldMkLst>
        <pc:spChg chg="mod">
          <ac:chgData name="Leonardo Nakamura" userId="694825bf-5b4c-4e67-a239-41eaf497c081" providerId="ADAL" clId="{53CBCAE1-3904-42D6-8648-33FED79434F0}" dt="2024-09-19T17:35:19.061" v="721" actId="962"/>
          <ac:spMkLst>
            <pc:docMk/>
            <pc:sldMk cId="2688209062" sldId="512"/>
            <ac:spMk id="3" creationId="{E592685C-A158-0F29-AC10-D7292A637CA5}"/>
          </ac:spMkLst>
        </pc:spChg>
        <pc:spChg chg="mod">
          <ac:chgData name="Leonardo Nakamura" userId="694825bf-5b4c-4e67-a239-41eaf497c081" providerId="ADAL" clId="{53CBCAE1-3904-42D6-8648-33FED79434F0}" dt="2024-09-19T17:33:52.305" v="717" actId="20577"/>
          <ac:spMkLst>
            <pc:docMk/>
            <pc:sldMk cId="2688209062" sldId="512"/>
            <ac:spMk id="7" creationId="{6805B86F-398D-4F34-8E28-DC62C50A58D8}"/>
          </ac:spMkLst>
        </pc:spChg>
        <pc:picChg chg="add mod">
          <ac:chgData name="Leonardo Nakamura" userId="694825bf-5b4c-4e67-a239-41eaf497c081" providerId="ADAL" clId="{53CBCAE1-3904-42D6-8648-33FED79434F0}" dt="2024-09-19T17:35:25.616" v="723" actId="1076"/>
          <ac:picMkLst>
            <pc:docMk/>
            <pc:sldMk cId="2688209062" sldId="512"/>
            <ac:picMk id="4" creationId="{6C398DD8-8FA7-DF97-7446-549911C35654}"/>
          </ac:picMkLst>
        </pc:picChg>
        <pc:picChg chg="mod">
          <ac:chgData name="Leonardo Nakamura" userId="694825bf-5b4c-4e67-a239-41eaf497c081" providerId="ADAL" clId="{53CBCAE1-3904-42D6-8648-33FED79434F0}" dt="2024-09-19T17:29:54.509" v="708" actId="1076"/>
          <ac:picMkLst>
            <pc:docMk/>
            <pc:sldMk cId="2688209062" sldId="512"/>
            <ac:picMk id="8" creationId="{B2E84024-7F58-674F-B836-085711CC5698}"/>
          </ac:picMkLst>
        </pc:picChg>
      </pc:sldChg>
      <pc:sldChg chg="addSp modSp mod ord">
        <pc:chgData name="Leonardo Nakamura" userId="694825bf-5b4c-4e67-a239-41eaf497c081" providerId="ADAL" clId="{53CBCAE1-3904-42D6-8648-33FED79434F0}" dt="2024-09-19T17:46:10.323" v="918"/>
        <pc:sldMkLst>
          <pc:docMk/>
          <pc:sldMk cId="4254352864" sldId="513"/>
        </pc:sldMkLst>
        <pc:spChg chg="mod">
          <ac:chgData name="Leonardo Nakamura" userId="694825bf-5b4c-4e67-a239-41eaf497c081" providerId="ADAL" clId="{53CBCAE1-3904-42D6-8648-33FED79434F0}" dt="2024-09-19T16:31:03.582" v="433" actId="20577"/>
          <ac:spMkLst>
            <pc:docMk/>
            <pc:sldMk cId="4254352864" sldId="513"/>
            <ac:spMk id="3" creationId="{6805B86F-398D-4F34-8E28-DC62C50A58D8}"/>
          </ac:spMkLst>
        </pc:spChg>
        <pc:spChg chg="mod">
          <ac:chgData name="Leonardo Nakamura" userId="694825bf-5b4c-4e67-a239-41eaf497c081" providerId="ADAL" clId="{53CBCAE1-3904-42D6-8648-33FED79434F0}" dt="2024-09-19T16:28:11.293" v="290" actId="1076"/>
          <ac:spMkLst>
            <pc:docMk/>
            <pc:sldMk cId="4254352864" sldId="513"/>
            <ac:spMk id="24" creationId="{48FBE991-BB33-45CF-A053-56AF6EB65FD8}"/>
          </ac:spMkLst>
        </pc:spChg>
        <pc:picChg chg="add mod">
          <ac:chgData name="Leonardo Nakamura" userId="694825bf-5b4c-4e67-a239-41eaf497c081" providerId="ADAL" clId="{53CBCAE1-3904-42D6-8648-33FED79434F0}" dt="2024-09-19T16:18:26.063" v="267" actId="14100"/>
          <ac:picMkLst>
            <pc:docMk/>
            <pc:sldMk cId="4254352864" sldId="513"/>
            <ac:picMk id="5" creationId="{96CA537E-E16F-0EAE-0E09-4FF8BB5436EE}"/>
          </ac:picMkLst>
        </pc:picChg>
        <pc:picChg chg="mod">
          <ac:chgData name="Leonardo Nakamura" userId="694825bf-5b4c-4e67-a239-41eaf497c081" providerId="ADAL" clId="{53CBCAE1-3904-42D6-8648-33FED79434F0}" dt="2024-09-19T16:25:50.465" v="272" actId="1076"/>
          <ac:picMkLst>
            <pc:docMk/>
            <pc:sldMk cId="4254352864" sldId="513"/>
            <ac:picMk id="46" creationId="{B2E84024-7F58-674F-B836-085711CC5698}"/>
          </ac:picMkLst>
        </pc:picChg>
      </pc:sldChg>
      <pc:sldChg chg="addSp modSp add">
        <pc:chgData name="Leonardo Nakamura" userId="694825bf-5b4c-4e67-a239-41eaf497c081" providerId="ADAL" clId="{53CBCAE1-3904-42D6-8648-33FED79434F0}" dt="2024-09-19T13:49:52.206" v="2"/>
        <pc:sldMkLst>
          <pc:docMk/>
          <pc:sldMk cId="3387420227" sldId="514"/>
        </pc:sldMkLst>
        <pc:spChg chg="add">
          <ac:chgData name="Leonardo Nakamura" userId="694825bf-5b4c-4e67-a239-41eaf497c081" providerId="ADAL" clId="{53CBCAE1-3904-42D6-8648-33FED79434F0}" dt="2024-09-19T13:49:50.909" v="1"/>
          <ac:spMkLst>
            <pc:docMk/>
            <pc:sldMk cId="3387420227" sldId="514"/>
            <ac:spMk id="2" creationId="{08C0CD92-D3E1-CF67-86EC-BC9733E909A6}"/>
          </ac:spMkLst>
        </pc:spChg>
        <pc:spChg chg="add mod">
          <ac:chgData name="Leonardo Nakamura" userId="694825bf-5b4c-4e67-a239-41eaf497c081" providerId="ADAL" clId="{53CBCAE1-3904-42D6-8648-33FED79434F0}" dt="2024-09-19T13:49:52.206" v="2"/>
          <ac:spMkLst>
            <pc:docMk/>
            <pc:sldMk cId="3387420227" sldId="514"/>
            <ac:spMk id="3" creationId="{BE7850F2-9BC5-C7C7-23CA-79B220D56F0D}"/>
          </ac:spMkLst>
        </pc:spChg>
      </pc:sldChg>
      <pc:sldChg chg="addSp modSp add mod ord">
        <pc:chgData name="Leonardo Nakamura" userId="694825bf-5b4c-4e67-a239-41eaf497c081" providerId="ADAL" clId="{53CBCAE1-3904-42D6-8648-33FED79434F0}" dt="2024-09-19T17:48:10.049" v="934" actId="20577"/>
        <pc:sldMkLst>
          <pc:docMk/>
          <pc:sldMk cId="2531015081" sldId="515"/>
        </pc:sldMkLst>
        <pc:spChg chg="mod">
          <ac:chgData name="Leonardo Nakamura" userId="694825bf-5b4c-4e67-a239-41eaf497c081" providerId="ADAL" clId="{53CBCAE1-3904-42D6-8648-33FED79434F0}" dt="2024-09-19T16:30:55.478" v="414" actId="20577"/>
          <ac:spMkLst>
            <pc:docMk/>
            <pc:sldMk cId="2531015081" sldId="515"/>
            <ac:spMk id="3" creationId="{6805B86F-398D-4F34-8E28-DC62C50A58D8}"/>
          </ac:spMkLst>
        </pc:spChg>
        <pc:spChg chg="mod">
          <ac:chgData name="Leonardo Nakamura" userId="694825bf-5b4c-4e67-a239-41eaf497c081" providerId="ADAL" clId="{53CBCAE1-3904-42D6-8648-33FED79434F0}" dt="2024-09-19T17:48:10.049" v="934" actId="20577"/>
          <ac:spMkLst>
            <pc:docMk/>
            <pc:sldMk cId="2531015081" sldId="515"/>
            <ac:spMk id="24" creationId="{48FBE991-BB33-45CF-A053-56AF6EB65FD8}"/>
          </ac:spMkLst>
        </pc:spChg>
        <pc:picChg chg="add mod">
          <ac:chgData name="Leonardo Nakamura" userId="694825bf-5b4c-4e67-a239-41eaf497c081" providerId="ADAL" clId="{53CBCAE1-3904-42D6-8648-33FED79434F0}" dt="2024-09-19T14:34:14.217" v="25" actId="14100"/>
          <ac:picMkLst>
            <pc:docMk/>
            <pc:sldMk cId="2531015081" sldId="515"/>
            <ac:picMk id="5" creationId="{91A842FD-2FC6-6BE9-7C08-EEEC251DE8DC}"/>
          </ac:picMkLst>
        </pc:picChg>
        <pc:picChg chg="mod">
          <ac:chgData name="Leonardo Nakamura" userId="694825bf-5b4c-4e67-a239-41eaf497c081" providerId="ADAL" clId="{53CBCAE1-3904-42D6-8648-33FED79434F0}" dt="2024-09-19T14:39:29.336" v="217" actId="1076"/>
          <ac:picMkLst>
            <pc:docMk/>
            <pc:sldMk cId="2531015081" sldId="515"/>
            <ac:picMk id="46" creationId="{B2E84024-7F58-674F-B836-085711CC5698}"/>
          </ac:picMkLst>
        </pc:picChg>
      </pc:sldChg>
      <pc:sldChg chg="add">
        <pc:chgData name="Leonardo Nakamura" userId="694825bf-5b4c-4e67-a239-41eaf497c081" providerId="ADAL" clId="{53CBCAE1-3904-42D6-8648-33FED79434F0}" dt="2024-09-19T16:29:47.212" v="291"/>
        <pc:sldMkLst>
          <pc:docMk/>
          <pc:sldMk cId="2529396042" sldId="516"/>
        </pc:sldMkLst>
      </pc:sldChg>
      <pc:sldChg chg="add">
        <pc:chgData name="Leonardo Nakamura" userId="694825bf-5b4c-4e67-a239-41eaf497c081" providerId="ADAL" clId="{53CBCAE1-3904-42D6-8648-33FED79434F0}" dt="2024-09-19T16:31:08.742" v="434" actId="2890"/>
        <pc:sldMkLst>
          <pc:docMk/>
          <pc:sldMk cId="3845697954" sldId="517"/>
        </pc:sldMkLst>
      </pc:sldChg>
      <pc:sldChg chg="add">
        <pc:chgData name="Leonardo Nakamura" userId="694825bf-5b4c-4e67-a239-41eaf497c081" providerId="ADAL" clId="{53CBCAE1-3904-42D6-8648-33FED79434F0}" dt="2024-09-19T16:35:05.097" v="510" actId="2890"/>
        <pc:sldMkLst>
          <pc:docMk/>
          <pc:sldMk cId="13393112" sldId="518"/>
        </pc:sldMkLst>
      </pc:sldChg>
      <pc:sldChg chg="add">
        <pc:chgData name="Leonardo Nakamura" userId="694825bf-5b4c-4e67-a239-41eaf497c081" providerId="ADAL" clId="{53CBCAE1-3904-42D6-8648-33FED79434F0}" dt="2024-09-19T17:29:13.812" v="654"/>
        <pc:sldMkLst>
          <pc:docMk/>
          <pc:sldMk cId="455947846" sldId="519"/>
        </pc:sldMkLst>
      </pc:sldChg>
      <pc:sldChg chg="add">
        <pc:chgData name="Leonardo Nakamura" userId="694825bf-5b4c-4e67-a239-41eaf497c081" providerId="ADAL" clId="{53CBCAE1-3904-42D6-8648-33FED79434F0}" dt="2024-09-19T17:29:27.719" v="657"/>
        <pc:sldMkLst>
          <pc:docMk/>
          <pc:sldMk cId="2494930359" sldId="520"/>
        </pc:sldMkLst>
      </pc:sldChg>
      <pc:sldChg chg="add">
        <pc:chgData name="Leonardo Nakamura" userId="694825bf-5b4c-4e67-a239-41eaf497c081" providerId="ADAL" clId="{53CBCAE1-3904-42D6-8648-33FED79434F0}" dt="2024-09-19T17:30:29.106" v="713"/>
        <pc:sldMkLst>
          <pc:docMk/>
          <pc:sldMk cId="2858572504" sldId="521"/>
        </pc:sldMkLst>
      </pc:sldChg>
      <pc:sldChg chg="add">
        <pc:chgData name="Leonardo Nakamura" userId="694825bf-5b4c-4e67-a239-41eaf497c081" providerId="ADAL" clId="{53CBCAE1-3904-42D6-8648-33FED79434F0}" dt="2024-09-19T17:35:38.685" v="724" actId="2890"/>
        <pc:sldMkLst>
          <pc:docMk/>
          <pc:sldMk cId="2431106050" sldId="522"/>
        </pc:sldMkLst>
      </pc:sldChg>
      <pc:sldChg chg="addSp delSp modSp add mod ord">
        <pc:chgData name="Leonardo Nakamura" userId="694825bf-5b4c-4e67-a239-41eaf497c081" providerId="ADAL" clId="{53CBCAE1-3904-42D6-8648-33FED79434F0}" dt="2024-09-19T17:47:22.546" v="932" actId="14100"/>
        <pc:sldMkLst>
          <pc:docMk/>
          <pc:sldMk cId="162248777" sldId="523"/>
        </pc:sldMkLst>
        <pc:spChg chg="add mod">
          <ac:chgData name="Leonardo Nakamura" userId="694825bf-5b4c-4e67-a239-41eaf497c081" providerId="ADAL" clId="{53CBCAE1-3904-42D6-8648-33FED79434F0}" dt="2024-09-19T17:40:29.923" v="835"/>
          <ac:spMkLst>
            <pc:docMk/>
            <pc:sldMk cId="162248777" sldId="523"/>
            <ac:spMk id="2" creationId="{248B4904-8D56-2FDF-CD69-00225047931E}"/>
          </ac:spMkLst>
        </pc:spChg>
        <pc:spChg chg="del">
          <ac:chgData name="Leonardo Nakamura" userId="694825bf-5b4c-4e67-a239-41eaf497c081" providerId="ADAL" clId="{53CBCAE1-3904-42D6-8648-33FED79434F0}" dt="2024-09-19T17:40:09.095" v="832" actId="478"/>
          <ac:spMkLst>
            <pc:docMk/>
            <pc:sldMk cId="162248777" sldId="523"/>
            <ac:spMk id="12" creationId="{6805B86F-398D-4F34-8E28-DC62C50A58D8}"/>
          </ac:spMkLst>
        </pc:spChg>
        <pc:spChg chg="mod">
          <ac:chgData name="Leonardo Nakamura" userId="694825bf-5b4c-4e67-a239-41eaf497c081" providerId="ADAL" clId="{53CBCAE1-3904-42D6-8648-33FED79434F0}" dt="2024-09-19T17:41:00.977" v="844" actId="123"/>
          <ac:spMkLst>
            <pc:docMk/>
            <pc:sldMk cId="162248777" sldId="523"/>
            <ac:spMk id="13" creationId="{48FBE991-BB33-45CF-A053-56AF6EB65FD8}"/>
          </ac:spMkLst>
        </pc:spChg>
        <pc:picChg chg="add del mod">
          <ac:chgData name="Leonardo Nakamura" userId="694825bf-5b4c-4e67-a239-41eaf497c081" providerId="ADAL" clId="{53CBCAE1-3904-42D6-8648-33FED79434F0}" dt="2024-09-19T17:47:17.772" v="929" actId="478"/>
          <ac:picMkLst>
            <pc:docMk/>
            <pc:sldMk cId="162248777" sldId="523"/>
            <ac:picMk id="3" creationId="{7A03C9E3-7BE6-7796-F8AE-843504394E87}"/>
          </ac:picMkLst>
        </pc:picChg>
        <pc:picChg chg="add mod">
          <ac:chgData name="Leonardo Nakamura" userId="694825bf-5b4c-4e67-a239-41eaf497c081" providerId="ADAL" clId="{53CBCAE1-3904-42D6-8648-33FED79434F0}" dt="2024-09-19T17:47:22.546" v="932" actId="14100"/>
          <ac:picMkLst>
            <pc:docMk/>
            <pc:sldMk cId="162248777" sldId="523"/>
            <ac:picMk id="4" creationId="{EB61CF42-DA1D-7390-65E9-FCF4AD989B49}"/>
          </ac:picMkLst>
        </pc:picChg>
        <pc:picChg chg="mod">
          <ac:chgData name="Leonardo Nakamura" userId="694825bf-5b4c-4e67-a239-41eaf497c081" providerId="ADAL" clId="{53CBCAE1-3904-42D6-8648-33FED79434F0}" dt="2024-09-19T17:40:37.747" v="837" actId="1076"/>
          <ac:picMkLst>
            <pc:docMk/>
            <pc:sldMk cId="162248777" sldId="523"/>
            <ac:picMk id="36" creationId="{3571B846-54D9-4D13-AD5C-14ABE06D3EE6}"/>
          </ac:picMkLst>
        </pc:picChg>
      </pc:sldChg>
      <pc:sldChg chg="add modTransition">
        <pc:chgData name="Leonardo Nakamura" userId="694825bf-5b4c-4e67-a239-41eaf497c081" providerId="ADAL" clId="{53CBCAE1-3904-42D6-8648-33FED79434F0}" dt="2024-09-19T17:55:35.676" v="938"/>
        <pc:sldMkLst>
          <pc:docMk/>
          <pc:sldMk cId="252486194" sldId="524"/>
        </pc:sldMkLst>
      </pc:sldChg>
      <pc:sldChg chg="add">
        <pc:chgData name="Leonardo Nakamura" userId="694825bf-5b4c-4e67-a239-41eaf497c081" providerId="ADAL" clId="{53CBCAE1-3904-42D6-8648-33FED79434F0}" dt="2024-09-19T17:47:48.643" v="933"/>
        <pc:sldMkLst>
          <pc:docMk/>
          <pc:sldMk cId="673597022" sldId="52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Planilha5!$F$2</c:f>
              <c:strCache>
                <c:ptCount val="1"/>
                <c:pt idx="0">
                  <c:v>BIO</c:v>
                </c:pt>
              </c:strCache>
            </c:strRef>
          </c:tx>
          <c:spPr>
            <a:ln w="571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Planilha5!$E$3:$E$14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Planilha5!$F$3:$F$14</c:f>
              <c:numCache>
                <c:formatCode>General</c:formatCode>
                <c:ptCount val="12"/>
                <c:pt idx="0">
                  <c:v>0.4</c:v>
                </c:pt>
                <c:pt idx="1">
                  <c:v>0.4</c:v>
                </c:pt>
                <c:pt idx="2">
                  <c:v>0.45</c:v>
                </c:pt>
                <c:pt idx="3">
                  <c:v>0.75</c:v>
                </c:pt>
                <c:pt idx="4">
                  <c:v>1.2</c:v>
                </c:pt>
                <c:pt idx="5">
                  <c:v>1.4</c:v>
                </c:pt>
                <c:pt idx="6">
                  <c:v>1.42</c:v>
                </c:pt>
                <c:pt idx="7">
                  <c:v>1.45</c:v>
                </c:pt>
                <c:pt idx="8">
                  <c:v>1.4</c:v>
                </c:pt>
                <c:pt idx="9">
                  <c:v>1.2</c:v>
                </c:pt>
                <c:pt idx="10">
                  <c:v>1.1000000000000001</c:v>
                </c:pt>
                <c:pt idx="11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F-4D93-BEA8-C1423CF3E6BE}"/>
            </c:ext>
          </c:extLst>
        </c:ser>
        <c:ser>
          <c:idx val="2"/>
          <c:order val="1"/>
          <c:tx>
            <c:strRef>
              <c:f>Planilha5!$H$2</c:f>
              <c:strCache>
                <c:ptCount val="1"/>
                <c:pt idx="0">
                  <c:v>HID</c:v>
                </c:pt>
              </c:strCache>
            </c:strRef>
          </c:tx>
          <c:spPr>
            <a:ln w="57150" cap="rnd">
              <a:solidFill>
                <a:srgbClr val="0000EE"/>
              </a:solidFill>
              <a:round/>
            </a:ln>
            <a:effectLst/>
          </c:spPr>
          <c:marker>
            <c:symbol val="none"/>
          </c:marker>
          <c:cat>
            <c:strRef>
              <c:f>Planilha5!$E$3:$E$14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Planilha5!$H$3:$H$14</c:f>
              <c:numCache>
                <c:formatCode>General</c:formatCode>
                <c:ptCount val="12"/>
                <c:pt idx="0">
                  <c:v>1.41</c:v>
                </c:pt>
                <c:pt idx="1">
                  <c:v>1.6</c:v>
                </c:pt>
                <c:pt idx="2">
                  <c:v>1.5</c:v>
                </c:pt>
                <c:pt idx="3">
                  <c:v>1.3</c:v>
                </c:pt>
                <c:pt idx="4">
                  <c:v>0.9</c:v>
                </c:pt>
                <c:pt idx="5">
                  <c:v>0.78</c:v>
                </c:pt>
                <c:pt idx="6">
                  <c:v>0.68</c:v>
                </c:pt>
                <c:pt idx="7">
                  <c:v>0.57999999999999996</c:v>
                </c:pt>
                <c:pt idx="8">
                  <c:v>0.6</c:v>
                </c:pt>
                <c:pt idx="9">
                  <c:v>0.68</c:v>
                </c:pt>
                <c:pt idx="10">
                  <c:v>0.8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CF-4D93-BEA8-C1423CF3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5828280"/>
        <c:axId val="315830904"/>
      </c:lineChart>
      <c:catAx>
        <c:axId val="31582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5830904"/>
        <c:crosses val="autoZero"/>
        <c:auto val="1"/>
        <c:lblAlgn val="ctr"/>
        <c:lblOffset val="100"/>
        <c:noMultiLvlLbl val="0"/>
      </c:catAx>
      <c:valAx>
        <c:axId val="315830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15828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EB63E-6A0E-41CF-9943-534E61A0C1F5}" type="datetimeFigureOut">
              <a:rPr lang="pt-BR" smtClean="0"/>
              <a:t>25/09/2024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3445E-97B1-41CD-9646-363351F114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742873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4887" tIns="47444" rIns="94887" bIns="47444" rtlCol="0"/>
          <a:lstStyle>
            <a:lvl1pPr algn="r">
              <a:defRPr sz="1200"/>
            </a:lvl1pPr>
          </a:lstStyle>
          <a:p>
            <a:fld id="{5F2719A6-C966-B64F-B3B1-F9F720E90B98}" type="datetimeFigureOut">
              <a:rPr lang="pt-BR" smtClean="0"/>
              <a:t>25/09/2024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87" tIns="47444" rIns="94887" bIns="47444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8"/>
          </a:xfrm>
          <a:prstGeom prst="rect">
            <a:avLst/>
          </a:prstGeom>
        </p:spPr>
        <p:txBody>
          <a:bodyPr vert="horz" lIns="94887" tIns="47444" rIns="94887" bIns="4744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4887" tIns="47444" rIns="94887" bIns="47444" rtlCol="0" anchor="b"/>
          <a:lstStyle>
            <a:lvl1pPr algn="r">
              <a:defRPr sz="1200"/>
            </a:lvl1pPr>
          </a:lstStyle>
          <a:p>
            <a:fld id="{5EF60E04-9DF9-F747-B092-506DAE1B3BD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11484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54B3-D6AA-4D8D-B950-545D0A0BE937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6B7DD-9EB9-4379-A597-96B910B6AF1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441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EC0E-A3A5-4E1A-949E-38CF05D14AFC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E5C5-E964-446A-BE2F-6D76EFD3CA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730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62DD-7FD9-4704-9318-ED32F5B4C6B5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7E295-1536-4223-8F77-B4A3A032C93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1206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0316A-2929-4A2D-AA0D-48B0F8D77368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CF55-AF3C-4D7B-B311-7A0738308B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326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B825-2864-49D3-88EB-90FCF0C05B47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73E53-C391-4A24-870B-CDDF73A6F51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23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CDAF-0809-45D9-AD03-9C7C4D382509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77852-DD42-4422-BA75-807458C70AC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386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78EC-0D37-4334-A509-3BF2AAF6D7B5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F7EEE-35A7-4452-AA5B-BEEAFFDC70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010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2877D-2A87-4ABC-9712-EF13B7BCEDCF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3B400-01E1-4A4D-A3A1-CF3862ECAA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26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2A13-3937-40B0-804F-DE2DE490E67A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A49A-9823-41F6-8594-8D49A218EC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422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4B10-28E1-4F0D-97E2-413D0FABB918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CE1B-E553-451B-BF42-941215DE0F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205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259D-9A49-46F1-B41D-617F2C948023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C793-E357-48F9-8E5C-C502F9E1DA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484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ECB284-93CD-4A41-892A-978096550C92}" type="datetime1">
              <a:rPr lang="pt-BR" smtClean="0"/>
              <a:t>25/09/2024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E2DCC1-B8F5-475A-A63F-AFAEB0C8097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855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7A464392-2D81-204E-AEDC-FADA987E21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7848" y="0"/>
            <a:ext cx="2664296" cy="100811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5F654BC-BB5D-4F4C-A05E-475AA988BB01}"/>
              </a:ext>
            </a:extLst>
          </p:cNvPr>
          <p:cNvSpPr txBox="1"/>
          <p:nvPr/>
        </p:nvSpPr>
        <p:spPr>
          <a:xfrm>
            <a:off x="1415480" y="3097347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VIII FORUM COGEN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setembro de 2024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207568" y="4686235"/>
            <a:ext cx="7776864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CELSO</a:t>
            </a:r>
            <a:r>
              <a:rPr kumimoji="0" lang="pt-BR" sz="2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PROCKNOR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Diretor da PROCKNOR ENGENHARIA LTDA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500" noProof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200" noProof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celso.procknor@procknor.com.br</a:t>
            </a:r>
            <a:r>
              <a:rPr kumimoji="0" lang="pt-BR" sz="23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BR" sz="23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1E78AC4-C161-BB40-A63F-DE7F58F3298D}"/>
              </a:ext>
            </a:extLst>
          </p:cNvPr>
          <p:cNvSpPr txBox="1"/>
          <p:nvPr/>
        </p:nvSpPr>
        <p:spPr>
          <a:xfrm>
            <a:off x="0" y="1448426"/>
            <a:ext cx="12191999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33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Perspectivas da Bioenergia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3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600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0" y="310648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ABERTURA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Imagem 2" descr="Uma imagem com símbolo, Gráficos, clipart, criatividade&#10;&#10;Descrição gerada automaticamente">
            <a:extLst>
              <a:ext uri="{FF2B5EF4-FFF2-40B4-BE49-F238E27FC236}">
                <a16:creationId xmlns:a16="http://schemas.microsoft.com/office/drawing/2014/main" id="{5CD43B9D-A4E8-0047-4F3C-A8E64771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6242" y="4337552"/>
            <a:ext cx="1276350" cy="2209800"/>
          </a:xfrm>
          <a:prstGeom prst="rect">
            <a:avLst/>
          </a:prstGeom>
        </p:spPr>
      </p:pic>
      <p:pic>
        <p:nvPicPr>
          <p:cNvPr id="5" name="Imagem 4" descr="Uma imagem com lâmpada, planta, luz&#10;&#10;Descrição gerada automaticamente">
            <a:extLst>
              <a:ext uri="{FF2B5EF4-FFF2-40B4-BE49-F238E27FC236}">
                <a16:creationId xmlns:a16="http://schemas.microsoft.com/office/drawing/2014/main" id="{B330F754-A106-43D9-DD6F-B4595A0103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66764"/>
            <a:ext cx="1951527" cy="2391659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E9B5526-3826-BC10-0A88-5B0543412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921" y="1485681"/>
            <a:ext cx="2192048" cy="116444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0639FB4-E6B3-34AA-5CDC-2196C7C65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031" y="1288970"/>
            <a:ext cx="2894288" cy="1374179"/>
          </a:xfrm>
          <a:prstGeom prst="rect">
            <a:avLst/>
          </a:prstGeom>
        </p:spPr>
      </p:pic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B17AEA4-4B3A-E72B-70A8-79B7ABD7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970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248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8FBE991-BB33-45CF-A053-56AF6EB65FD8}"/>
              </a:ext>
            </a:extLst>
          </p:cNvPr>
          <p:cNvSpPr/>
          <p:nvPr/>
        </p:nvSpPr>
        <p:spPr>
          <a:xfrm>
            <a:off x="76199" y="555810"/>
            <a:ext cx="12192000" cy="5249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Produtores de etanol de milho (dados UNICA)</a:t>
            </a:r>
          </a:p>
          <a:p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11 indústrias produzindo etanol exclusivamente de milho no Brasil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10 indústrias produzindo etanol de cana e de milho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Safra 2024/25 com estimativa de processamento de 17,3 mm t milho para produção de etanol</a:t>
            </a:r>
          </a:p>
          <a:p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Principais fatores que definem a economicidade do processo</a:t>
            </a:r>
          </a:p>
          <a:p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Preço de compra do milho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Preço de venda do DDGS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Preços da energia térmica e elétrica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OPORTUNIDADE: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b="1" u="sng" dirty="0">
                <a:solidFill>
                  <a:srgbClr val="00B050"/>
                </a:solidFill>
                <a:latin typeface="Neo Sans Std" panose="020B0504030504040204" pitchFamily="34" charset="0"/>
              </a:rPr>
              <a:t>Usar bagaço excedente e palha para fornecer energia na produção de etanol de milho</a:t>
            </a:r>
            <a:endParaRPr lang="pt-BR" sz="2800" b="1" u="sng" dirty="0">
              <a:solidFill>
                <a:srgbClr val="00B050"/>
              </a:solidFill>
              <a:latin typeface="Neo Sans Std" panose="020B050403050404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7525A52-339D-34BA-4034-A1648DA039C5}"/>
              </a:ext>
            </a:extLst>
          </p:cNvPr>
          <p:cNvSpPr txBox="1"/>
          <p:nvPr/>
        </p:nvSpPr>
        <p:spPr>
          <a:xfrm>
            <a:off x="-167951" y="-33427"/>
            <a:ext cx="126803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Milho como Vetor de Aumento da Eficiência Energética da Cana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Uma imagem com Caule de planta, Planta terrestre, verde, planta&#10;&#10;Descrição gerada automaticamente">
            <a:extLst>
              <a:ext uri="{FF2B5EF4-FFF2-40B4-BE49-F238E27FC236}">
                <a16:creationId xmlns:a16="http://schemas.microsoft.com/office/drawing/2014/main" id="{22FD9BED-B207-CAF8-9AE6-1E1975D6F2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430" y="2935938"/>
            <a:ext cx="2349156" cy="1974152"/>
          </a:xfrm>
          <a:prstGeom prst="rect">
            <a:avLst/>
          </a:prstGeom>
        </p:spPr>
      </p:pic>
      <p:pic>
        <p:nvPicPr>
          <p:cNvPr id="6" name="Imagem 5" descr="Milho com folhas verdes&#10;&#10;Descrição gerada automaticamente">
            <a:extLst>
              <a:ext uri="{FF2B5EF4-FFF2-40B4-BE49-F238E27FC236}">
                <a16:creationId xmlns:a16="http://schemas.microsoft.com/office/drawing/2014/main" id="{90BF43B7-82BF-602B-EF2C-140D327A6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783" y="2749515"/>
            <a:ext cx="2195416" cy="2195416"/>
          </a:xfrm>
          <a:prstGeom prst="rect">
            <a:avLst/>
          </a:prstGeom>
        </p:spPr>
      </p:pic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2A5BEA38-55AF-8868-371E-9C1C6026E650}"/>
              </a:ext>
            </a:extLst>
          </p:cNvPr>
          <p:cNvSpPr/>
          <p:nvPr/>
        </p:nvSpPr>
        <p:spPr>
          <a:xfrm>
            <a:off x="10017804" y="3671014"/>
            <a:ext cx="504000" cy="5040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82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>
            <a:extLst>
              <a:ext uri="{FF2B5EF4-FFF2-40B4-BE49-F238E27FC236}">
                <a16:creationId xmlns:a16="http://schemas.microsoft.com/office/drawing/2014/main" id="{191F3C10-2594-030C-4296-435F0A837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AA49A-9823-41F6-8594-8D49A218ECE7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7FA00E-FB78-E60F-4B58-4EF9BE53A704}"/>
              </a:ext>
            </a:extLst>
          </p:cNvPr>
          <p:cNvSpPr txBox="1"/>
          <p:nvPr/>
        </p:nvSpPr>
        <p:spPr>
          <a:xfrm>
            <a:off x="0" y="0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Hidrogênio de Baixo Carbono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6E1DD58B-E839-D554-74F5-35CD9AB0A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009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061F84C-8D0E-CA9D-62D8-E5E515704958}"/>
              </a:ext>
            </a:extLst>
          </p:cNvPr>
          <p:cNvSpPr/>
          <p:nvPr/>
        </p:nvSpPr>
        <p:spPr>
          <a:xfrm>
            <a:off x="0" y="793103"/>
            <a:ext cx="11774136" cy="525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639B4C-B741-0F88-DBAC-039D9DEEC46B}"/>
              </a:ext>
            </a:extLst>
          </p:cNvPr>
          <p:cNvSpPr txBox="1"/>
          <p:nvPr/>
        </p:nvSpPr>
        <p:spPr>
          <a:xfrm>
            <a:off x="0" y="677108"/>
            <a:ext cx="12191999" cy="5057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Hidrogênio de Baixo Carbono de acordo com os EUA: emissões de até 4 kg 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 / kg H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 produzido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dirty="0">
              <a:latin typeface="+mj-lt"/>
            </a:endParaRPr>
          </a:p>
          <a:p>
            <a:pPr algn="just"/>
            <a:r>
              <a:rPr lang="pt-BR" sz="2200" b="1" dirty="0">
                <a:latin typeface="+mj-lt"/>
              </a:rPr>
              <a:t>Emissões para cada uma das rotas tecnológicas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Gaseificação de carvão: 24 kgCO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/kgH</a:t>
            </a:r>
            <a:r>
              <a:rPr lang="pt-BR" sz="2200" baseline="-25000" dirty="0">
                <a:latin typeface="+mj-lt"/>
              </a:rPr>
              <a:t>2</a:t>
            </a: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Reforma catalítica do metano (GN): 11 kgCO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/kgH</a:t>
            </a:r>
            <a:r>
              <a:rPr lang="pt-BR" sz="2200" baseline="-25000" dirty="0">
                <a:latin typeface="+mj-lt"/>
              </a:rPr>
              <a:t>2</a:t>
            </a: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Reforma catalítica do metano com 60% CCS </a:t>
            </a:r>
            <a:r>
              <a:rPr lang="pt-BR" sz="2200" i="1" dirty="0">
                <a:latin typeface="+mj-lt"/>
              </a:rPr>
              <a:t>(Carbon Capture </a:t>
            </a:r>
            <a:r>
              <a:rPr lang="pt-BR" sz="2200" i="1" dirty="0" err="1">
                <a:latin typeface="+mj-lt"/>
              </a:rPr>
              <a:t>Storage</a:t>
            </a:r>
            <a:r>
              <a:rPr lang="pt-BR" sz="2200" i="1" dirty="0">
                <a:latin typeface="+mj-lt"/>
              </a:rPr>
              <a:t>): </a:t>
            </a:r>
            <a:r>
              <a:rPr lang="pt-BR" sz="2200" dirty="0">
                <a:latin typeface="+mj-lt"/>
              </a:rPr>
              <a:t>5,2 kgCO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/kgH</a:t>
            </a:r>
            <a:r>
              <a:rPr lang="pt-BR" sz="2200" baseline="-25000" dirty="0">
                <a:latin typeface="+mj-lt"/>
              </a:rPr>
              <a:t>2</a:t>
            </a: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Reforma catalítica do metano com 90% CCS: 4,0 kgCO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/kgH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 (limite do hidrogênio de baixo carbono)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Eletrólise com energia da rede elétrica considerando média mundial: 24 kgCO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/kgH</a:t>
            </a:r>
            <a:r>
              <a:rPr lang="pt-BR" sz="2200" baseline="-25000" dirty="0">
                <a:latin typeface="+mj-lt"/>
              </a:rPr>
              <a:t>2</a:t>
            </a:r>
            <a:endParaRPr lang="pt-BR" sz="2200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Eletrólise com energia da rede elétrica considerando média Brasil em 2022: 3,2 kgCO</a:t>
            </a:r>
            <a:r>
              <a:rPr lang="pt-BR" sz="2200" baseline="-25000" dirty="0">
                <a:latin typeface="+mj-lt"/>
              </a:rPr>
              <a:t>2</a:t>
            </a:r>
            <a:r>
              <a:rPr lang="pt-BR" sz="2200" dirty="0">
                <a:latin typeface="+mj-lt"/>
              </a:rPr>
              <a:t>/kgH</a:t>
            </a:r>
            <a:r>
              <a:rPr lang="pt-BR" sz="2200" baseline="-25000" dirty="0">
                <a:latin typeface="+mj-lt"/>
              </a:rPr>
              <a:t>2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sz="2200" baseline="-25000" dirty="0">
              <a:latin typeface="+mj-lt"/>
            </a:endParaRPr>
          </a:p>
          <a:p>
            <a:pPr algn="l" fontAlgn="base"/>
            <a:r>
              <a:rPr lang="pt-BR" sz="2200" b="0" i="0" dirty="0">
                <a:solidFill>
                  <a:srgbClr val="242424"/>
                </a:solidFill>
                <a:effectLst/>
                <a:latin typeface="+mj-lt"/>
              </a:rPr>
              <a:t>Na rota com GN a matéria-prima corresponde a cerca de 60% do custo de produção: </a:t>
            </a:r>
            <a:r>
              <a:rPr lang="pt-BR" sz="2200" b="1" i="0" dirty="0">
                <a:solidFill>
                  <a:srgbClr val="0066FF"/>
                </a:solidFill>
                <a:effectLst/>
                <a:latin typeface="+mj-lt"/>
              </a:rPr>
              <a:t>dependência do preço do gás</a:t>
            </a:r>
          </a:p>
          <a:p>
            <a:pPr algn="l" fontAlgn="base"/>
            <a:endParaRPr lang="pt-BR" sz="2200" b="0" i="0" dirty="0">
              <a:solidFill>
                <a:srgbClr val="242424"/>
              </a:solidFill>
              <a:effectLst/>
              <a:latin typeface="+mj-lt"/>
            </a:endParaRPr>
          </a:p>
          <a:p>
            <a:pPr algn="l" fontAlgn="base"/>
            <a:r>
              <a:rPr lang="pt-BR" sz="2200" b="0" i="0" dirty="0">
                <a:solidFill>
                  <a:srgbClr val="242424"/>
                </a:solidFill>
                <a:effectLst/>
                <a:latin typeface="+mj-lt"/>
              </a:rPr>
              <a:t>Na rota com eletrólise a energia elétrica corresponde a cerca de 70% do custo de produção: </a:t>
            </a:r>
            <a:r>
              <a:rPr lang="pt-BR" sz="2200" b="1" i="0" dirty="0">
                <a:solidFill>
                  <a:srgbClr val="0066FF"/>
                </a:solidFill>
                <a:effectLst/>
                <a:latin typeface="+mj-lt"/>
              </a:rPr>
              <a:t>dependência do preço da energia</a:t>
            </a:r>
          </a:p>
        </p:txBody>
      </p:sp>
      <p:pic>
        <p:nvPicPr>
          <p:cNvPr id="1026" name="Picture 2" descr="Pauta verde avança na Câmara dos Deputados – O Presente Rural">
            <a:extLst>
              <a:ext uri="{FF2B5EF4-FFF2-40B4-BE49-F238E27FC236}">
                <a16:creationId xmlns:a16="http://schemas.microsoft.com/office/drawing/2014/main" id="{559B8B3A-B2EA-A1F4-D608-FC2849526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51" y="1123097"/>
            <a:ext cx="2100054" cy="117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7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9211421" y="6356351"/>
            <a:ext cx="2844800" cy="365125"/>
          </a:xfrm>
        </p:spPr>
        <p:txBody>
          <a:bodyPr/>
          <a:lstStyle/>
          <a:p>
            <a:pPr>
              <a:defRPr/>
            </a:pPr>
            <a:fld id="{745AA49A-9823-41F6-8594-8D49A218ECE7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3571B846-54D9-4D13-AD5C-14ABE06D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108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-666750" y="0"/>
            <a:ext cx="85629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Algumas questões relevantes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8FBE991-BB33-45CF-A053-56AF6EB65FD8}"/>
              </a:ext>
            </a:extLst>
          </p:cNvPr>
          <p:cNvSpPr/>
          <p:nvPr/>
        </p:nvSpPr>
        <p:spPr>
          <a:xfrm>
            <a:off x="0" y="793103"/>
            <a:ext cx="11774136" cy="525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1.  A natureza do bagaço de cana é ser uma fonte de energia renovável sazonal. Por que nos leilões de energia do MME os agentes públicos não levam esta natureza da cana em consideração?</a:t>
            </a:r>
          </a:p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2. Ciclos híbridos de energia, desde que com adequada redução da pegada de carbono no respectivo sistema, devem ser incentivados pelos agentes públicos?</a:t>
            </a:r>
          </a:p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3. Os agentes públicos deveriam incentivar a instalação de ciclos termodinâmicos mais eficientes em usinas flex de cana e milho? </a:t>
            </a:r>
          </a:p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algn="just"/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4. </a:t>
            </a:r>
            <a:r>
              <a:rPr lang="pt-BR" sz="2400" b="1" u="sng" dirty="0">
                <a:solidFill>
                  <a:srgbClr val="5A4412"/>
                </a:solidFill>
                <a:latin typeface="Neo Sans Std" panose="020B0504030504040204" pitchFamily="34" charset="0"/>
              </a:rPr>
              <a:t>Geração distribuída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 nas usinas de cana, combinada com turbinas a GN e/ou biometano, com eventual recuperação de calor dos gases de combustão, deveriam ser incentivadas pelos agentes públicos para mitigar a rampa (canyon) de energia do ONS no final de cada dia?</a:t>
            </a:r>
          </a:p>
          <a:p>
            <a:pPr algn="just"/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</p:txBody>
      </p:sp>
      <p:pic>
        <p:nvPicPr>
          <p:cNvPr id="4" name="Imagem 3" descr="Uma imagem com Gráficos, Tipo de letra, símbolo, design&#10;&#10;Descrição gerada automaticamente">
            <a:extLst>
              <a:ext uri="{FF2B5EF4-FFF2-40B4-BE49-F238E27FC236}">
                <a16:creationId xmlns:a16="http://schemas.microsoft.com/office/drawing/2014/main" id="{81E57E4D-D93A-20CC-19CE-4BCF8178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375" y="-54670"/>
            <a:ext cx="1500373" cy="86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15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84672" y="1184689"/>
            <a:ext cx="1177413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rgbClr val="5A4412"/>
                </a:solidFill>
                <a:latin typeface="Neo Sans Std" panose="020B0504030504040204" pitchFamily="34" charset="0"/>
              </a:rPr>
              <a:t>Uso da bioenergia em sistemas de cogeração favorece a </a:t>
            </a:r>
            <a:r>
              <a:rPr lang="pt-BR" sz="4400" b="1" u="sng" dirty="0">
                <a:solidFill>
                  <a:srgbClr val="00B050"/>
                </a:solidFill>
                <a:latin typeface="Neo Sans Std" panose="020B0504030504040204" pitchFamily="34" charset="0"/>
              </a:rPr>
              <a:t>descarbonização</a:t>
            </a:r>
            <a:r>
              <a:rPr lang="pt-BR" sz="3600" b="1" dirty="0">
                <a:solidFill>
                  <a:srgbClr val="5A4412"/>
                </a:solidFill>
                <a:latin typeface="Neo Sans Std" panose="020B0504030504040204" pitchFamily="34" charset="0"/>
              </a:rPr>
              <a:t>.</a:t>
            </a:r>
          </a:p>
          <a:p>
            <a:pPr algn="just"/>
            <a:endParaRPr lang="pt-BR" sz="36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600" b="1" dirty="0">
                <a:solidFill>
                  <a:srgbClr val="5A4412"/>
                </a:solidFill>
                <a:latin typeface="Neo Sans Std" panose="020B0504030504040204" pitchFamily="34" charset="0"/>
              </a:rPr>
              <a:t>É indispensável promovermos </a:t>
            </a:r>
            <a:r>
              <a:rPr lang="pt-BR" sz="4400" b="1" u="sng" dirty="0">
                <a:solidFill>
                  <a:srgbClr val="0066FF"/>
                </a:solidFill>
                <a:latin typeface="Neo Sans Std" panose="020B0504030504040204" pitchFamily="34" charset="0"/>
              </a:rPr>
              <a:t>soluções sistêmicas</a:t>
            </a:r>
            <a:r>
              <a:rPr lang="pt-BR" sz="3600" b="1" dirty="0">
                <a:solidFill>
                  <a:srgbClr val="5A4412"/>
                </a:solidFill>
                <a:latin typeface="Neo Sans Std" panose="020B0504030504040204" pitchFamily="34" charset="0"/>
              </a:rPr>
              <a:t> na área da bioenergia.</a:t>
            </a:r>
          </a:p>
          <a:p>
            <a:pPr algn="just"/>
            <a:endParaRPr lang="pt-BR" sz="3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algn="just"/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A44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Std" panose="020B0504030504040204" pitchFamily="34" charset="0"/>
              </a:rPr>
              <a:t>MUITO OBRIGADO </a:t>
            </a:r>
            <a:r>
              <a:rPr lang="pt-BR" sz="3200" b="1" dirty="0">
                <a:solidFill>
                  <a:srgbClr val="5A44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Std" panose="020B0504030504040204" pitchFamily="34" charset="0"/>
              </a:rPr>
              <a:t>PELA</a:t>
            </a:r>
            <a:r>
              <a:rPr kumimoji="0" lang="pt-BR" sz="3200" b="1" i="0" u="none" strike="noStrike" kern="1200" cap="none" spc="0" normalizeH="0" noProof="0" dirty="0">
                <a:ln>
                  <a:noFill/>
                </a:ln>
                <a:solidFill>
                  <a:srgbClr val="5A44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Std" panose="020B0504030504040204" pitchFamily="34" charset="0"/>
              </a:rPr>
              <a:t> SUA ATENÇÃO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5A44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eo Sans Std" panose="020B0504030504040204" pitchFamily="34" charset="0"/>
              </a:rPr>
              <a:t>!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9277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0" y="136524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99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8FBE991-BB33-45CF-A053-56AF6EB65FD8}"/>
              </a:ext>
            </a:extLst>
          </p:cNvPr>
          <p:cNvSpPr/>
          <p:nvPr/>
        </p:nvSpPr>
        <p:spPr>
          <a:xfrm>
            <a:off x="183600" y="1043999"/>
            <a:ext cx="11776799" cy="462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pt-BR" sz="2800" b="1" dirty="0">
                <a:solidFill>
                  <a:srgbClr val="00B050"/>
                </a:solidFill>
                <a:latin typeface="Neo Sans Std" panose="020B0504030504040204" pitchFamily="34" charset="0"/>
              </a:rPr>
              <a:t>Descarbonização com Sistemas COGEN-REN (Cogeração Renovável)</a:t>
            </a:r>
            <a:endParaRPr lang="pt-BR" sz="2200" b="1" dirty="0">
              <a:solidFill>
                <a:srgbClr val="00B050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  <a:latin typeface="Neo Sans Std" panose="020B0504030504040204" pitchFamily="34" charset="0"/>
              </a:rPr>
              <a:t>Bagaço e palha de cana: </a:t>
            </a: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60,4% da potência instalada de cogeração no Brasil</a:t>
            </a:r>
            <a:endParaRPr lang="pt-BR" sz="2200" b="1" u="sng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  <a:latin typeface="Neo Sans Std" panose="020B0504030504040204" pitchFamily="34" charset="0"/>
              </a:rPr>
              <a:t>Licor negro: </a:t>
            </a: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16,4% da potência instalada de cogeração no Brasil</a:t>
            </a:r>
          </a:p>
          <a:p>
            <a:pPr eaLnBrk="1" hangingPunct="1"/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  <a:latin typeface="Neo Sans Std" panose="020B0504030504040204" pitchFamily="34" charset="0"/>
              </a:rPr>
              <a:t>Biogás: </a:t>
            </a: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1,9% da potência instalada de cogeração no Brasil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  <a:latin typeface="Neo Sans Std" panose="020B0504030504040204" pitchFamily="34" charset="0"/>
              </a:rPr>
              <a:t>Ciclos Termodinâmicos Híbridos: </a:t>
            </a: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gás natural com energia renovável, por que não?</a:t>
            </a:r>
          </a:p>
          <a:p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  <a:latin typeface="Neo Sans Std" panose="020B0504030504040204" pitchFamily="34" charset="0"/>
              </a:rPr>
              <a:t>Milho como vetor de eficiência energética da cana: </a:t>
            </a: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perspectivas promissoras</a:t>
            </a:r>
          </a:p>
          <a:p>
            <a:endParaRPr lang="pt-BR" sz="2800" b="1" dirty="0">
              <a:solidFill>
                <a:schemeClr val="tx1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800" b="1" dirty="0">
                <a:solidFill>
                  <a:schemeClr val="tx1"/>
                </a:solidFill>
                <a:latin typeface="Neo Sans Std" panose="020B0504030504040204" pitchFamily="34" charset="0"/>
              </a:rPr>
              <a:t>Questões relevantes 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para empreendedores e agentes públicos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0" y="135869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0" y="853340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pic>
        <p:nvPicPr>
          <p:cNvPr id="5" name="Imagem 4" descr="Uma imagem com file, Azul elétrico, símbolo, captura de ecrã&#10;&#10;Descrição gerada automaticamente">
            <a:extLst>
              <a:ext uri="{FF2B5EF4-FFF2-40B4-BE49-F238E27FC236}">
                <a16:creationId xmlns:a16="http://schemas.microsoft.com/office/drawing/2014/main" id="{91A842FD-2FC6-6BE9-7C08-EEEC251DE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363" y="2344373"/>
            <a:ext cx="1330036" cy="14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1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48FBE991-BB33-45CF-A053-56AF6EB65FD8}"/>
              </a:ext>
            </a:extLst>
          </p:cNvPr>
          <p:cNvSpPr/>
          <p:nvPr/>
        </p:nvSpPr>
        <p:spPr>
          <a:xfrm>
            <a:off x="83485" y="1210013"/>
            <a:ext cx="11776799" cy="51138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A </a:t>
            </a:r>
            <a:r>
              <a:rPr lang="pt-BR" sz="2800" b="1" u="sng" dirty="0">
                <a:solidFill>
                  <a:schemeClr val="tx1"/>
                </a:solidFill>
                <a:latin typeface="Neo Sans Std" panose="020B0504030504040204" pitchFamily="34" charset="0"/>
              </a:rPr>
              <a:t>descarbonização</a:t>
            </a: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 (decisões de hoje) conduz à </a:t>
            </a:r>
            <a:r>
              <a:rPr lang="pt-BR" sz="2800" b="1" u="sng" dirty="0">
                <a:solidFill>
                  <a:schemeClr val="tx1"/>
                </a:solidFill>
                <a:latin typeface="Neo Sans Std" panose="020B0504030504040204" pitchFamily="34" charset="0"/>
              </a:rPr>
              <a:t>transição energética </a:t>
            </a: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(no futuro distante)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Nem toda forma energia “limpa” é necessariamente uma </a:t>
            </a:r>
            <a:r>
              <a:rPr lang="pt-BR" sz="2800" b="1" u="sng" dirty="0">
                <a:solidFill>
                  <a:schemeClr val="tx1"/>
                </a:solidFill>
                <a:latin typeface="Neo Sans Std" panose="020B0504030504040204" pitchFamily="34" charset="0"/>
              </a:rPr>
              <a:t>“energia de baixo carbono”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Sistemas de cogeração com energia fóssil favorecem a descarbonização, porém </a:t>
            </a:r>
            <a:r>
              <a:rPr lang="pt-BR" sz="2400" b="1" u="sng" dirty="0">
                <a:solidFill>
                  <a:srgbClr val="00B050"/>
                </a:solidFill>
                <a:latin typeface="Neo Sans Std" panose="020B0504030504040204" pitchFamily="34" charset="0"/>
              </a:rPr>
              <a:t>sistemas de cogeração com energia renovável favorecem muito mais</a:t>
            </a:r>
            <a:r>
              <a:rPr lang="pt-BR" sz="2400" b="1" dirty="0">
                <a:solidFill>
                  <a:srgbClr val="00B050"/>
                </a:solidFill>
                <a:latin typeface="Neo Sans Std" panose="020B0504030504040204" pitchFamily="34" charset="0"/>
              </a:rPr>
              <a:t>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Considerando os aspectos disponibilidade, qualidade, transporte e armazenamento constatamos que as fontes de Energia Renovável têm na Energia Fóssil uma concorrente formidável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sz="2000" b="1" u="sng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u="sng" dirty="0">
                <a:solidFill>
                  <a:schemeClr val="tx1"/>
                </a:solidFill>
                <a:latin typeface="Neo Sans Std" panose="020B0504030504040204" pitchFamily="34" charset="0"/>
              </a:rPr>
              <a:t>Soluções sistêmicas</a:t>
            </a:r>
            <a:r>
              <a:rPr lang="pt-BR" sz="2400" b="1" dirty="0">
                <a:solidFill>
                  <a:schemeClr val="tx1"/>
                </a:solidFill>
                <a:latin typeface="Neo Sans Std" panose="020B0504030504040204" pitchFamily="34" charset="0"/>
              </a:rPr>
              <a:t> </a:t>
            </a: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aumentam a competitividade da energia renovável: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Fomentar a </a:t>
            </a:r>
            <a:r>
              <a:rPr lang="pt-BR" sz="2400" b="1" u="sng" dirty="0">
                <a:solidFill>
                  <a:srgbClr val="00B050"/>
                </a:solidFill>
                <a:latin typeface="Neo Sans Std" panose="020B0504030504040204" pitchFamily="34" charset="0"/>
              </a:rPr>
              <a:t>Complementariedade</a:t>
            </a: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 das fontes renováveis para melhorar a sua competitividade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Evitar a </a:t>
            </a:r>
            <a:r>
              <a:rPr lang="pt-BR" sz="2400" b="1" u="sng" dirty="0">
                <a:solidFill>
                  <a:srgbClr val="FF0000"/>
                </a:solidFill>
                <a:latin typeface="Neo Sans Std" panose="020B0504030504040204" pitchFamily="34" charset="0"/>
              </a:rPr>
              <a:t>Concorrência</a:t>
            </a:r>
            <a:r>
              <a:rPr lang="pt-BR" sz="2000" b="1" dirty="0">
                <a:solidFill>
                  <a:srgbClr val="5A4412"/>
                </a:solidFill>
                <a:latin typeface="Neo Sans Std" panose="020B0504030504040204" pitchFamily="34" charset="0"/>
              </a:rPr>
              <a:t> entre fontes renováveis para não prejudicar a </a:t>
            </a:r>
            <a:r>
              <a:rPr lang="pt-BR" sz="2400" b="1" u="sng" dirty="0">
                <a:solidFill>
                  <a:srgbClr val="00B050"/>
                </a:solidFill>
                <a:latin typeface="Neo Sans Std" panose="020B0504030504040204" pitchFamily="34" charset="0"/>
              </a:rPr>
              <a:t>descarbonização</a:t>
            </a:r>
            <a:endParaRPr lang="pt-BR" sz="2000" b="1" u="sng" dirty="0">
              <a:solidFill>
                <a:srgbClr val="00B050"/>
              </a:solidFill>
              <a:latin typeface="Neo Sans Std" panose="020B0504030504040204" pitchFamily="34" charset="0"/>
            </a:endParaRPr>
          </a:p>
          <a:p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0" y="3705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Cogeração Renovável</a:t>
            </a:r>
          </a:p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0" y="649042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pic>
        <p:nvPicPr>
          <p:cNvPr id="5" name="Imagem 4" descr="Uma imagem com símbolo, Gráficos, logótipo, clipart&#10;&#10;Descrição gerada automaticamente">
            <a:extLst>
              <a:ext uri="{FF2B5EF4-FFF2-40B4-BE49-F238E27FC236}">
                <a16:creationId xmlns:a16="http://schemas.microsoft.com/office/drawing/2014/main" id="{96CA537E-E16F-0EAE-0E09-4FF8BB543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857" y="0"/>
            <a:ext cx="1563958" cy="129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52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48000" y="67695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Bagaço e Palha de Cana-de-Açúcar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503A84C-7363-A94E-B121-6E5BB703180E}"/>
              </a:ext>
            </a:extLst>
          </p:cNvPr>
          <p:cNvSpPr txBox="1"/>
          <p:nvPr/>
        </p:nvSpPr>
        <p:spPr>
          <a:xfrm>
            <a:off x="-81570" y="6528503"/>
            <a:ext cx="9445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/>
            </a:pPr>
            <a:r>
              <a:rPr lang="pt-BR" sz="1400" b="1" dirty="0">
                <a:solidFill>
                  <a:srgbClr val="5A4412"/>
                </a:solidFill>
                <a:uFill>
                  <a:solidFill>
                    <a:schemeClr val="bg1"/>
                  </a:solidFill>
                </a:uFill>
                <a:latin typeface="Neo Sans Std" panose="020B0504030504040204" pitchFamily="34" charset="0"/>
              </a:rPr>
              <a:t>Fontes: COGEN, ONS	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5A4412"/>
              </a:solidFill>
              <a:effectLst/>
              <a:uLnTx/>
              <a:uFillTx/>
              <a:latin typeface="Arial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600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prstClr val="black">
                    <a:tint val="75000"/>
                  </a:prstClr>
                </a:solidFill>
                <a:latin typeface="Calibri"/>
              </a:rPr>
              <a:t>4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Agrupar 27"/>
          <p:cNvGrpSpPr/>
          <p:nvPr/>
        </p:nvGrpSpPr>
        <p:grpSpPr>
          <a:xfrm>
            <a:off x="0" y="1176075"/>
            <a:ext cx="12058808" cy="4540119"/>
            <a:chOff x="254460" y="-131276"/>
            <a:chExt cx="11674188" cy="4391829"/>
          </a:xfrm>
        </p:grpSpPr>
        <p:sp>
          <p:nvSpPr>
            <p:cNvPr id="29" name="Título 1">
              <a:extLst>
                <a:ext uri="{FF2B5EF4-FFF2-40B4-BE49-F238E27FC236}">
                  <a16:creationId xmlns:a16="http://schemas.microsoft.com/office/drawing/2014/main" id="{B84C9E65-7064-9842-B9A5-AF803AC378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8395" y="-131276"/>
              <a:ext cx="11560253" cy="4048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ＭＳ Ｐゴシック" pitchFamily="-84" charset="-128"/>
                  <a:cs typeface="ＭＳ Ｐゴシック" pitchFamily="-84" charset="-128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-84" charset="0"/>
                  <a:ea typeface="ＭＳ Ｐゴシック" pitchFamily="-84" charset="-128"/>
                  <a:cs typeface="ＭＳ Ｐゴシック" pitchFamily="-84" charset="-128"/>
                </a:defRPr>
              </a:lvl9pPr>
            </a:lstStyle>
            <a:p>
              <a:pPr eaLnBrk="1" hangingPunct="1"/>
              <a:r>
                <a:rPr lang="pt-BR" altLang="pt-BR" sz="3200" b="1" dirty="0">
                  <a:solidFill>
                    <a:schemeClr val="accent3">
                      <a:lumMod val="75000"/>
                    </a:schemeClr>
                  </a:solidFill>
                  <a:latin typeface="+mn-lt"/>
                </a:rPr>
                <a:t>Bagaço de cana </a:t>
              </a:r>
              <a:r>
                <a:rPr lang="pt-BR" altLang="pt-BR" sz="3200" b="1" dirty="0">
                  <a:latin typeface="+mn-lt"/>
                </a:rPr>
                <a:t>e</a:t>
              </a:r>
              <a:r>
                <a:rPr lang="pt-BR" altLang="pt-BR" sz="3200" b="1" dirty="0">
                  <a:solidFill>
                    <a:srgbClr val="0000CC"/>
                  </a:solidFill>
                  <a:latin typeface="+mn-lt"/>
                </a:rPr>
                <a:t> UHEs: </a:t>
              </a:r>
              <a:r>
                <a:rPr lang="pt-BR" altLang="pt-BR" sz="3200" b="1" dirty="0">
                  <a:solidFill>
                    <a:srgbClr val="00B050"/>
                  </a:solidFill>
                  <a:latin typeface="+mn-lt"/>
                </a:rPr>
                <a:t>Complementariedade</a:t>
              </a:r>
              <a:r>
                <a:rPr lang="pt-BR" altLang="pt-BR" sz="3200" b="1" dirty="0">
                  <a:solidFill>
                    <a:srgbClr val="0000CC"/>
                  </a:solidFill>
                  <a:latin typeface="+mn-lt"/>
                </a:rPr>
                <a:t> </a:t>
              </a:r>
              <a:r>
                <a:rPr lang="pt-BR" altLang="pt-BR" sz="3200" b="1" dirty="0">
                  <a:latin typeface="+mn-lt"/>
                </a:rPr>
                <a:t>ou</a:t>
              </a:r>
              <a:r>
                <a:rPr lang="pt-BR" altLang="pt-BR" sz="3200" b="1" dirty="0">
                  <a:solidFill>
                    <a:srgbClr val="0000CC"/>
                  </a:solidFill>
                  <a:latin typeface="+mn-lt"/>
                </a:rPr>
                <a:t> </a:t>
              </a:r>
              <a:r>
                <a:rPr lang="pt-BR" altLang="pt-BR" sz="3200" b="1" dirty="0">
                  <a:solidFill>
                    <a:srgbClr val="FF0000"/>
                  </a:solidFill>
                  <a:latin typeface="+mn-lt"/>
                </a:rPr>
                <a:t>Concorrência</a:t>
              </a:r>
              <a:r>
                <a:rPr lang="pt-BR" altLang="pt-BR" sz="3200" b="1" dirty="0">
                  <a:latin typeface="+mn-lt"/>
                </a:rPr>
                <a:t>?</a:t>
              </a:r>
            </a:p>
            <a:p>
              <a:pPr eaLnBrk="1" hangingPunct="1"/>
              <a:endParaRPr lang="pt-BR" altLang="pt-BR" sz="2000" b="1" dirty="0">
                <a:solidFill>
                  <a:srgbClr val="0000CC"/>
                </a:solidFill>
                <a:latin typeface="+mn-lt"/>
              </a:endParaRPr>
            </a:p>
            <a:p>
              <a:pPr eaLnBrk="1" hangingPunct="1"/>
              <a:endParaRPr lang="pt-BR" altLang="pt-BR" sz="2000" b="1" dirty="0">
                <a:solidFill>
                  <a:srgbClr val="0000CC"/>
                </a:solidFill>
                <a:latin typeface="+mn-lt"/>
              </a:endParaRPr>
            </a:p>
          </p:txBody>
        </p:sp>
        <p:graphicFrame>
          <p:nvGraphicFramePr>
            <p:cNvPr id="30" name="Gráfico 29">
              <a:extLst>
                <a:ext uri="{FF2B5EF4-FFF2-40B4-BE49-F238E27FC236}">
                  <a16:creationId xmlns:a16="http://schemas.microsoft.com/office/drawing/2014/main" id="{95CC0850-4EEB-3B17-EF7C-CB77E538279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13634617"/>
                </p:ext>
              </p:extLst>
            </p:nvPr>
          </p:nvGraphicFramePr>
          <p:xfrm>
            <a:off x="263352" y="689079"/>
            <a:ext cx="11665296" cy="32441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44A7E5A-1E70-490D-A4BA-F84F6F47BE19}"/>
                </a:ext>
              </a:extLst>
            </p:cNvPr>
            <p:cNvSpPr txBox="1"/>
            <p:nvPr/>
          </p:nvSpPr>
          <p:spPr>
            <a:xfrm>
              <a:off x="254460" y="409316"/>
              <a:ext cx="4732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/>
                <a:t>p.u.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C70E19AB-61A7-F42C-04A7-98565C327656}"/>
                </a:ext>
              </a:extLst>
            </p:cNvPr>
            <p:cNvSpPr/>
            <p:nvPr/>
          </p:nvSpPr>
          <p:spPr>
            <a:xfrm>
              <a:off x="4532773" y="4027287"/>
              <a:ext cx="144016" cy="1572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EF01A785-C5B4-53C1-9C65-477791007326}"/>
                </a:ext>
              </a:extLst>
            </p:cNvPr>
            <p:cNvSpPr/>
            <p:nvPr/>
          </p:nvSpPr>
          <p:spPr>
            <a:xfrm>
              <a:off x="6214479" y="4005194"/>
              <a:ext cx="144016" cy="15728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1DD99E50-C270-EAEA-94B5-351057DFF418}"/>
                </a:ext>
              </a:extLst>
            </p:cNvPr>
            <p:cNvSpPr txBox="1"/>
            <p:nvPr/>
          </p:nvSpPr>
          <p:spPr>
            <a:xfrm>
              <a:off x="4640549" y="3933057"/>
              <a:ext cx="1471736" cy="32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/>
                <a:t>Bagaço de Cana</a:t>
              </a: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DD8EC1BD-34A6-F704-AE03-AEBB90A1E5F0}"/>
                </a:ext>
              </a:extLst>
            </p:cNvPr>
            <p:cNvSpPr txBox="1"/>
            <p:nvPr/>
          </p:nvSpPr>
          <p:spPr>
            <a:xfrm>
              <a:off x="6340374" y="3923379"/>
              <a:ext cx="759550" cy="327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/>
                <a:t>Hídrica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2A7CB2C0-CCC1-413B-60C0-C58FAEBFFE22}"/>
                </a:ext>
              </a:extLst>
            </p:cNvPr>
            <p:cNvSpPr txBox="1"/>
            <p:nvPr/>
          </p:nvSpPr>
          <p:spPr>
            <a:xfrm>
              <a:off x="3921316" y="2812822"/>
              <a:ext cx="3384376" cy="55399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/>
                <a:t>Em 2023, a Biomassa preservou </a:t>
              </a:r>
              <a:r>
                <a:rPr lang="pt-BR" sz="1600" b="1" dirty="0">
                  <a:solidFill>
                    <a:srgbClr val="FF0000"/>
                  </a:solidFill>
                </a:rPr>
                <a:t>16 p.p. </a:t>
              </a:r>
              <a:r>
                <a:rPr lang="pt-BR" sz="1400" b="1" dirty="0"/>
                <a:t>dos reservatórios SE-CO</a:t>
              </a:r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CADB1F02-450B-9EC0-513E-5D860DF917EF}"/>
                </a:ext>
              </a:extLst>
            </p:cNvPr>
            <p:cNvSpPr txBox="1"/>
            <p:nvPr/>
          </p:nvSpPr>
          <p:spPr>
            <a:xfrm>
              <a:off x="3034764" y="617440"/>
              <a:ext cx="5629428" cy="44658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/>
                <a:t>Nível dos reservatórios SE/CO</a:t>
              </a:r>
              <a:r>
                <a:rPr lang="pt-BR" sz="2000" b="1"/>
                <a:t>: </a:t>
              </a:r>
              <a:r>
                <a:rPr lang="pt-BR" sz="2400" b="1">
                  <a:solidFill>
                    <a:srgbClr val="0066FF"/>
                  </a:solidFill>
                </a:rPr>
                <a:t>48% </a:t>
              </a:r>
              <a:r>
                <a:rPr lang="pt-BR" sz="2000" b="1"/>
                <a:t>em 24/09/24</a:t>
              </a:r>
              <a:endParaRPr lang="pt-B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298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FBE991-BB33-45CF-A053-56AF6EB65FD8}"/>
              </a:ext>
            </a:extLst>
          </p:cNvPr>
          <p:cNvSpPr/>
          <p:nvPr/>
        </p:nvSpPr>
        <p:spPr>
          <a:xfrm>
            <a:off x="208932" y="890757"/>
            <a:ext cx="11983068" cy="472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3600" b="1" dirty="0">
                <a:solidFill>
                  <a:srgbClr val="00B050"/>
                </a:solidFill>
                <a:latin typeface="Neo Sans Std" panose="020B0504030504040204" pitchFamily="34" charset="0"/>
              </a:rPr>
              <a:t>Fontes Renováveis: Permanentes - Sazonais - Intermitentes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Bagaço de cana: combustível com baixo PCI, com baixa densidade energética e degradável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Energia parasita: aumenta quando há geração de energia elétrica na entressafra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CVU do bagaço usado na entressafra: não deveria ser zero</a:t>
            </a:r>
          </a:p>
          <a:p>
            <a:pPr algn="just"/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Safra de cana 2023/24 (dados UNICA):</a:t>
            </a:r>
            <a:endParaRPr lang="pt-BR" sz="9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Moagem total: 714.787.690 tc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Exportação de bioeletricidade: 29.285 GWh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Biomassa de cana: 82% do total aproximadamente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FF0000"/>
                </a:solidFill>
                <a:latin typeface="Neo Sans Std" panose="020B0504030504040204" pitchFamily="34" charset="0"/>
              </a:rPr>
              <a:t>Exportação de energia com bagaço: 33,6 kWh/tc</a:t>
            </a:r>
          </a:p>
          <a:p>
            <a:pPr marL="800100" lvl="1" indent="-342900" algn="just">
              <a:buFont typeface="Courier New" panose="02070309020205020404" pitchFamily="49" charset="0"/>
              <a:buChar char="o"/>
            </a:pPr>
            <a:r>
              <a:rPr lang="pt-BR" sz="2400" b="1" dirty="0">
                <a:solidFill>
                  <a:srgbClr val="00B050"/>
                </a:solidFill>
                <a:latin typeface="Neo Sans Std" panose="020B0504030504040204" pitchFamily="34" charset="0"/>
              </a:rPr>
              <a:t>Potencial de exportação sem palha adicional: 65 a 70 kWh/tc</a:t>
            </a: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75170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24000" y="32122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Bagaço e Palha de Cana-de-Açúcar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pic>
        <p:nvPicPr>
          <p:cNvPr id="3" name="Imagem 2" descr="Uma imagem com Caule de planta, Planta terrestre, verde, planta&#10;&#10;Descrição gerada automaticamente">
            <a:extLst>
              <a:ext uri="{FF2B5EF4-FFF2-40B4-BE49-F238E27FC236}">
                <a16:creationId xmlns:a16="http://schemas.microsoft.com/office/drawing/2014/main" id="{DFD1B3E7-0F46-BBA2-A5C2-015A1EBDB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601" y="2635354"/>
            <a:ext cx="3502398" cy="29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0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0" y="685291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-951722" y="66772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Indústria de Papel &amp; Celulose - Licor Negro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42223" y="682453"/>
            <a:ext cx="121862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Setor de celulose e papel é a segunda maior fonte de cogeração no Brasil</a:t>
            </a:r>
          </a:p>
          <a:p>
            <a:pPr marL="107950" marR="90170" algn="just">
              <a:spcAft>
                <a:spcPts val="0"/>
              </a:spcAft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As indústrias que utilizam licor negro têm a maior potência em MW por planta</a:t>
            </a:r>
          </a:p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Capacidade instalada de geração com licor negro no Brasil é de 3.447 MW</a:t>
            </a:r>
          </a:p>
          <a:p>
            <a:pPr marL="107950" marR="90170" algn="just">
              <a:spcAft>
                <a:spcPts val="0"/>
              </a:spcAft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 </a:t>
            </a:r>
          </a:p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A celulose (rima com sacarose) é um polissacarídeo que favorece a implantação de biorefinarias</a:t>
            </a:r>
          </a:p>
          <a:p>
            <a:pPr marL="107950" marR="90170" algn="just">
              <a:spcAft>
                <a:spcPts val="0"/>
              </a:spcAft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A utilização de resíduos (raízes e tocos de eucalipto) na geração de energia favorece a cogeração</a:t>
            </a:r>
          </a:p>
          <a:p>
            <a:pPr marL="107950" marR="90170" algn="just">
              <a:spcAft>
                <a:spcPts val="0"/>
              </a:spcAft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 </a:t>
            </a:r>
          </a:p>
          <a:p>
            <a:pPr marL="450850" marR="9017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Caso da UTE Onça Pintada (Selvíria - MS) que poderia ter uma planta de processo anexa</a:t>
            </a:r>
          </a:p>
        </p:txBody>
      </p:sp>
      <p:pic>
        <p:nvPicPr>
          <p:cNvPr id="6" name="Imagem 5" descr="Uma imagem contendo de madeira, cama, escuro, faca&#10;&#10;Descrição gerada automaticamente">
            <a:extLst>
              <a:ext uri="{FF2B5EF4-FFF2-40B4-BE49-F238E27FC236}">
                <a16:creationId xmlns:a16="http://schemas.microsoft.com/office/drawing/2014/main" id="{CF2B7706-5B0A-ACA9-4DF0-1FCFE34B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2346" y="-93419"/>
            <a:ext cx="2511895" cy="167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51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>
            <a:extLst>
              <a:ext uri="{FF2B5EF4-FFF2-40B4-BE49-F238E27FC236}">
                <a16:creationId xmlns:a16="http://schemas.microsoft.com/office/drawing/2014/main" id="{B2E84024-7F58-674F-B836-085711CC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1" y="502021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443346" y="-120511"/>
            <a:ext cx="1219199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Biogás e Biometano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48001" y="409736"/>
            <a:ext cx="11758362" cy="594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Setor de processamento de cana: cerca de 60% do potencial de produção de biogás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Produção típica de biogás de vinhaça: 5,55 a 6,25 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Nm</a:t>
            </a:r>
            <a:r>
              <a:rPr lang="pt-BR" sz="2400" b="1" kern="1200" baseline="300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3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/tc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Produção típica de biogás de torta: 1,60 a 2,30 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Nm</a:t>
            </a:r>
            <a:r>
              <a:rPr lang="pt-BR" sz="2400" b="1" kern="1200" baseline="300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3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/tc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Produção típica de biogás vinhaça e de torta: 6,00 + 2,00 = 8,00 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Nm</a:t>
            </a:r>
            <a:r>
              <a:rPr lang="pt-BR" sz="2400" b="1" kern="1200" baseline="300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3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/tc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Geração com motor a biogás: 2,4 kWh/Nm</a:t>
            </a:r>
            <a:r>
              <a:rPr lang="pt-BR" sz="2400" b="1" baseline="30000" dirty="0">
                <a:solidFill>
                  <a:srgbClr val="5A4412"/>
                </a:solidFill>
                <a:latin typeface="Neo Sans Std" panose="020B0504030504040204" pitchFamily="34" charset="0"/>
              </a:rPr>
              <a:t>3 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ou 14,4 a 19,2 kWh/tc </a:t>
            </a:r>
            <a:r>
              <a:rPr lang="pt-BR" sz="2400" b="1" dirty="0">
                <a:solidFill>
                  <a:srgbClr val="FF0000"/>
                </a:solidFill>
                <a:latin typeface="Neo Sans Std" panose="020B0504030504040204" pitchFamily="34" charset="0"/>
              </a:rPr>
              <a:t>(40% eficiência)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Geração com turbina a biogás: 1,8 kWh/Nm</a:t>
            </a:r>
            <a:r>
              <a:rPr lang="pt-BR" sz="2400" b="1" baseline="30000" dirty="0">
                <a:solidFill>
                  <a:srgbClr val="5A4412"/>
                </a:solidFill>
                <a:latin typeface="Neo Sans Std" panose="020B0504030504040204" pitchFamily="34" charset="0"/>
              </a:rPr>
              <a:t>3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 ou 10,8 a 14,4 kWh/tc </a:t>
            </a:r>
            <a:r>
              <a:rPr lang="pt-BR" sz="2400" b="1" dirty="0">
                <a:solidFill>
                  <a:srgbClr val="FF0000"/>
                </a:solidFill>
                <a:latin typeface="Neo Sans Std" panose="020B0504030504040204" pitchFamily="34" charset="0"/>
              </a:rPr>
              <a:t>(30% eficiência)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FF0000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Cogeração com turbina a biogás: aumenta geração na faixa entre 23% e 28%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Produção típica de biometano: </a:t>
            </a:r>
            <a:r>
              <a:rPr lang="pt-BR" sz="2400" b="1" dirty="0">
                <a:solidFill>
                  <a:srgbClr val="00B050"/>
                </a:solidFill>
                <a:latin typeface="Neo Sans Std" panose="020B0504030504040204" pitchFamily="34" charset="0"/>
              </a:rPr>
              <a:t>4,80 </a:t>
            </a:r>
            <a:r>
              <a:rPr lang="pt-BR" sz="2400" b="1" kern="1200" dirty="0">
                <a:solidFill>
                  <a:srgbClr val="00B050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Nm</a:t>
            </a:r>
            <a:r>
              <a:rPr lang="pt-BR" sz="2400" b="1" kern="1200" baseline="30000" dirty="0">
                <a:solidFill>
                  <a:srgbClr val="00B050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3</a:t>
            </a:r>
            <a:r>
              <a:rPr lang="pt-BR" sz="2400" b="1" dirty="0">
                <a:solidFill>
                  <a:srgbClr val="00B050"/>
                </a:solidFill>
                <a:latin typeface="Neo Sans Std" panose="020B0504030504040204" pitchFamily="34" charset="0"/>
              </a:rPr>
              <a:t>/ </a:t>
            </a:r>
            <a:r>
              <a:rPr lang="pt-BR" sz="2400" b="1" dirty="0" err="1">
                <a:solidFill>
                  <a:srgbClr val="00B050"/>
                </a:solidFill>
                <a:latin typeface="Neo Sans Std" panose="020B0504030504040204" pitchFamily="34" charset="0"/>
              </a:rPr>
              <a:t>tc</a:t>
            </a:r>
            <a:r>
              <a:rPr lang="pt-BR" sz="2400" b="1" dirty="0">
                <a:solidFill>
                  <a:srgbClr val="00B050"/>
                </a:solidFill>
                <a:latin typeface="Neo Sans Std" panose="020B0504030504040204" pitchFamily="34" charset="0"/>
              </a:rPr>
              <a:t> (60% do biogás) pode substituir óleo diesel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4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1AB62F-4311-D6D8-C05A-57F9DAA67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315" y="860846"/>
            <a:ext cx="3870684" cy="183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0" y="-135531"/>
            <a:ext cx="1219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800" b="1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Ciclos Termodinâmicos Híbridos</a:t>
            </a:r>
            <a:endParaRPr kumimoji="0" lang="pt-BR" sz="3800" b="1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592685C-A158-0F29-AC10-D7292A637CA5}"/>
              </a:ext>
            </a:extLst>
          </p:cNvPr>
          <p:cNvSpPr txBox="1"/>
          <p:nvPr/>
        </p:nvSpPr>
        <p:spPr>
          <a:xfrm>
            <a:off x="0" y="45085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GD nos horários de ponta:	Turbinas a GN ou biometano operando em ciclo aberto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Bagaço das usinas de cana:	Secadores de biomassa operando com gases de combustão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OPORTUNIDADE:		</a:t>
            </a:r>
            <a:r>
              <a:rPr lang="pt-BR" sz="2400" b="1" u="sng" kern="1200" dirty="0">
                <a:solidFill>
                  <a:srgbClr val="00B050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Ciclo híbrido de cogeração operando durante o período de safra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Consumo típico de óleo diesel nas operações de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 c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orte / transbordo / transporte</a:t>
            </a: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 (CTT)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Colhedeiras:	</a:t>
            </a:r>
            <a:r>
              <a:rPr lang="pt-BR" sz="2400" b="1" kern="120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	0,8 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a 1,5 l/tc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Tratores do transbordo:	0,7 a 0,9 l/tc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Caminhões do transporte:	1,4 a 2,0 l/tc</a:t>
            </a:r>
            <a:endParaRPr lang="pt-BR" sz="2400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Consumo t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otal:		3,0 a 4,0 l/tc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Ó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leo diesel 1,00 litro:	1,15 Nm</a:t>
            </a:r>
            <a:r>
              <a:rPr lang="pt-BR" sz="2400" b="1" kern="1200" baseline="300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3 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biometano aprox.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Consumo de biometano:	3,50 a 4,60 Nm</a:t>
            </a:r>
            <a:r>
              <a:rPr lang="pt-BR" sz="2400" b="1" kern="1200" baseline="300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3</a:t>
            </a: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/tc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Colhedeiras:			frota 100% cativa, vida útil</a:t>
            </a:r>
            <a:r>
              <a:rPr lang="pt-BR" sz="2400" b="1" kern="1200" baseline="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 6 a 8 anos</a:t>
            </a:r>
            <a:endParaRPr lang="pt-BR" sz="24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Tratores do transbordo:	frota 100% cativa, vida útil</a:t>
            </a:r>
            <a:r>
              <a:rPr lang="pt-BR" sz="2400" b="1" kern="1200" baseline="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 15 anos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kern="1200" dirty="0">
                <a:solidFill>
                  <a:srgbClr val="5A4412"/>
                </a:solidFill>
                <a:effectLst/>
                <a:latin typeface="Neo Sans Std" panose="020B0504030504040204" pitchFamily="34" charset="0"/>
                <a:ea typeface="+mn-ea"/>
                <a:cs typeface="+mn-cs"/>
              </a:rPr>
              <a:t>Caminhões do transporte:	frota 50% cativa,  vida útil 10 anos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solidFill>
                  <a:srgbClr val="5A4412"/>
                </a:solidFill>
                <a:latin typeface="Neo Sans Std" panose="020B0504030504040204" pitchFamily="34" charset="0"/>
              </a:rPr>
              <a:t>OPORTUNIDADE: 		</a:t>
            </a:r>
            <a:r>
              <a:rPr lang="pt-BR" sz="2200" b="1" u="sng" dirty="0">
                <a:solidFill>
                  <a:srgbClr val="00B050"/>
                </a:solidFill>
                <a:latin typeface="Neo Sans Std" panose="020B0504030504040204" pitchFamily="34" charset="0"/>
              </a:rPr>
              <a:t>Substituição do óleo diesel por biometano incentivada por ciclo híbrido</a:t>
            </a:r>
            <a:endParaRPr lang="pt-BR" sz="2200" u="sng" dirty="0">
              <a:solidFill>
                <a:srgbClr val="00B050"/>
              </a:solidFill>
              <a:latin typeface="Neo Sans Std" panose="020B0504030504040204" pitchFamily="34" charset="0"/>
            </a:endParaRPr>
          </a:p>
        </p:txBody>
      </p:sp>
      <p:pic>
        <p:nvPicPr>
          <p:cNvPr id="4" name="Imagem 3" descr="Uma imagem com símbolo, Gráficos, Tipo de letra, design&#10;&#10;Descrição gerada automaticamente">
            <a:extLst>
              <a:ext uri="{FF2B5EF4-FFF2-40B4-BE49-F238E27FC236}">
                <a16:creationId xmlns:a16="http://schemas.microsoft.com/office/drawing/2014/main" id="{6C398DD8-8FA7-DF97-7446-549911C35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619" y="47096"/>
            <a:ext cx="1306189" cy="1230018"/>
          </a:xfrm>
          <a:prstGeom prst="rect">
            <a:avLst/>
          </a:prstGeom>
        </p:spPr>
      </p:pic>
      <p:pic>
        <p:nvPicPr>
          <p:cNvPr id="1026" name="Picture 2" descr="O que é pegada de carbono e por que devemos nos importar com a nossa? -  04/05/2021 - UOL ECOA">
            <a:extLst>
              <a:ext uri="{FF2B5EF4-FFF2-40B4-BE49-F238E27FC236}">
                <a16:creationId xmlns:a16="http://schemas.microsoft.com/office/drawing/2014/main" id="{250B4E31-E1DE-491B-513B-4F039927E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75" y="2636067"/>
            <a:ext cx="1034217" cy="137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5B53F0E0-7625-71C1-2CAA-C7F07DBB9515}"/>
              </a:ext>
            </a:extLst>
          </p:cNvPr>
          <p:cNvCxnSpPr/>
          <p:nvPr/>
        </p:nvCxnSpPr>
        <p:spPr>
          <a:xfrm flipV="1">
            <a:off x="8599075" y="2473696"/>
            <a:ext cx="0" cy="170455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B71340-1168-D056-179C-B9F84BD5B861}"/>
              </a:ext>
            </a:extLst>
          </p:cNvPr>
          <p:cNvSpPr txBox="1"/>
          <p:nvPr/>
        </p:nvSpPr>
        <p:spPr>
          <a:xfrm>
            <a:off x="8473484" y="3046138"/>
            <a:ext cx="1915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B050"/>
                </a:solidFill>
              </a:rPr>
              <a:t>+ Energia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A7CD48A-7C76-DF32-B162-8C3210EC08BA}"/>
              </a:ext>
            </a:extLst>
          </p:cNvPr>
          <p:cNvCxnSpPr>
            <a:cxnSpLocks/>
          </p:cNvCxnSpPr>
          <p:nvPr/>
        </p:nvCxnSpPr>
        <p:spPr>
          <a:xfrm>
            <a:off x="10247859" y="2473696"/>
            <a:ext cx="0" cy="1704550"/>
          </a:xfrm>
          <a:prstGeom prst="straightConnector1">
            <a:avLst/>
          </a:prstGeom>
          <a:ln w="635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D3C506F-79C8-E620-A215-F64771EE73C6}"/>
              </a:ext>
            </a:extLst>
          </p:cNvPr>
          <p:cNvSpPr txBox="1"/>
          <p:nvPr/>
        </p:nvSpPr>
        <p:spPr>
          <a:xfrm>
            <a:off x="10189182" y="3021992"/>
            <a:ext cx="2048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- Emissões</a:t>
            </a:r>
          </a:p>
        </p:txBody>
      </p:sp>
    </p:spTree>
    <p:extLst>
      <p:ext uri="{BB962C8B-B14F-4D97-AF65-F5344CB8AC3E}">
        <p14:creationId xmlns:p14="http://schemas.microsoft.com/office/powerpoint/2010/main" val="2688209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9214008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5AA49A-9823-41F6-8594-8D49A218ECE7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6" name="Picture 8">
            <a:extLst>
              <a:ext uri="{FF2B5EF4-FFF2-40B4-BE49-F238E27FC236}">
                <a16:creationId xmlns:a16="http://schemas.microsoft.com/office/drawing/2014/main" id="{3571B846-54D9-4D13-AD5C-14ABE06D3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248"/>
            <a:ext cx="12240000" cy="2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CDA47F7-5E40-4EFC-9141-E2EB9C691DCD}"/>
              </a:ext>
            </a:extLst>
          </p:cNvPr>
          <p:cNvSpPr txBox="1"/>
          <p:nvPr/>
        </p:nvSpPr>
        <p:spPr>
          <a:xfrm>
            <a:off x="2587126" y="6538819"/>
            <a:ext cx="1553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300" dirty="0">
                <a:solidFill>
                  <a:schemeClr val="bg1">
                    <a:lumMod val="75000"/>
                  </a:schemeClr>
                </a:solidFill>
                <a:latin typeface="Neo Sans Std" panose="020B0504030504040204" pitchFamily="34" charset="0"/>
                <a:cs typeface="Arial" panose="020B0604020202020204" pitchFamily="34" charset="0"/>
              </a:rPr>
              <a:t>WhatsApp</a:t>
            </a:r>
            <a:endParaRPr kumimoji="0" lang="pt-BR" sz="13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uLnTx/>
              <a:uFillTx/>
              <a:latin typeface="Neo Sans Std" panose="020B05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805B86F-398D-4F34-8E28-DC62C50A58D8}"/>
              </a:ext>
            </a:extLst>
          </p:cNvPr>
          <p:cNvSpPr txBox="1"/>
          <p:nvPr/>
        </p:nvSpPr>
        <p:spPr>
          <a:xfrm>
            <a:off x="-167951" y="-33427"/>
            <a:ext cx="126803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Milho como Vetor de Aumento da Eficiência Energética da Cana</a:t>
            </a:r>
            <a:endParaRPr kumimoji="0" lang="pt-BR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8FBE991-BB33-45CF-A053-56AF6EB65FD8}"/>
              </a:ext>
            </a:extLst>
          </p:cNvPr>
          <p:cNvSpPr/>
          <p:nvPr/>
        </p:nvSpPr>
        <p:spPr>
          <a:xfrm>
            <a:off x="-133192" y="243572"/>
            <a:ext cx="12192000" cy="7214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Nas usinas flex 5 t de cana processadas durante 8 meses fornecem energia excedente para processar 1 t de milho durante onze meses, utilizando ciclos termodinâmicos eficientes já disponíveis no mercado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Após a implantação de uma usina flex o bagaço excedente vendido ou usado em ciclo de geração pura (baixa eficiência) passa a ser usado em um novo CICLO DE COGERAÇÃO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Tipicamente 5 t de cana produzem ~ 400 a 420 l de etanol ~ mesma quantidade de 1 t de milho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Usinas flex exportam energia elétrica para a rede produzida 100% em CICLO DE COGERAÇÃO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A duplicação da produção de etanol (ou açúcar equivalente) favorece a instalação de ciclos termodinâmicos mais eficientes em usinas de cana que exportam pouca ou nenhuma energia elétrica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200" b="1" dirty="0">
                <a:solidFill>
                  <a:srgbClr val="5A4412"/>
                </a:solidFill>
                <a:latin typeface="Neo Sans Std" panose="020B0504030504040204" pitchFamily="34" charset="0"/>
              </a:rPr>
              <a:t>As usinas flex podem exportar energia elétrica durante 11 meses do ano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dirty="0">
              <a:solidFill>
                <a:srgbClr val="5A4412"/>
              </a:solidFill>
              <a:latin typeface="Neo Sans Std" panose="020B0504030504040204" pitchFamily="34" charset="0"/>
            </a:endParaRPr>
          </a:p>
        </p:txBody>
      </p:sp>
      <p:pic>
        <p:nvPicPr>
          <p:cNvPr id="4" name="Imagem 3" descr="Uma imagem com Caule de planta, Planta terrestre, verde, planta&#10;&#10;Descrição gerada automaticamente">
            <a:extLst>
              <a:ext uri="{FF2B5EF4-FFF2-40B4-BE49-F238E27FC236}">
                <a16:creationId xmlns:a16="http://schemas.microsoft.com/office/drawing/2014/main" id="{938CDC6E-1080-0E29-BA8E-DE3569AD7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834" y="4845265"/>
            <a:ext cx="1842233" cy="1548151"/>
          </a:xfrm>
          <a:prstGeom prst="rect">
            <a:avLst/>
          </a:prstGeom>
        </p:spPr>
      </p:pic>
      <p:pic>
        <p:nvPicPr>
          <p:cNvPr id="6" name="Imagem 5" descr="Milho com folhas verdes&#10;&#10;Descrição gerada automaticamente">
            <a:extLst>
              <a:ext uri="{FF2B5EF4-FFF2-40B4-BE49-F238E27FC236}">
                <a16:creationId xmlns:a16="http://schemas.microsoft.com/office/drawing/2014/main" id="{47C35DFA-588C-012D-A37A-BE2022FDF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8331" y="4758507"/>
            <a:ext cx="1721669" cy="1721669"/>
          </a:xfrm>
          <a:prstGeom prst="rect">
            <a:avLst/>
          </a:prstGeom>
        </p:spPr>
      </p:pic>
      <p:sp>
        <p:nvSpPr>
          <p:cNvPr id="7" name="Sinal de Adição 6">
            <a:extLst>
              <a:ext uri="{FF2B5EF4-FFF2-40B4-BE49-F238E27FC236}">
                <a16:creationId xmlns:a16="http://schemas.microsoft.com/office/drawing/2014/main" id="{B307B1D2-F362-47CA-336B-9C63D8EF0A3F}"/>
              </a:ext>
            </a:extLst>
          </p:cNvPr>
          <p:cNvSpPr/>
          <p:nvPr/>
        </p:nvSpPr>
        <p:spPr>
          <a:xfrm>
            <a:off x="10269804" y="5229226"/>
            <a:ext cx="504000" cy="504000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88630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3896D2371DF0246BF25803CA7D0F664" ma:contentTypeVersion="15" ma:contentTypeDescription="Crie um novo documento." ma:contentTypeScope="" ma:versionID="1a88531a6d4a6561c62fea67b15cc1fc">
  <xsd:schema xmlns:xsd="http://www.w3.org/2001/XMLSchema" xmlns:xs="http://www.w3.org/2001/XMLSchema" xmlns:p="http://schemas.microsoft.com/office/2006/metadata/properties" xmlns:ns2="74855692-a236-48c8-be77-44d9df9ba5f9" xmlns:ns3="4234e7ed-ad2d-4fa4-ae09-66cee85cbcc4" targetNamespace="http://schemas.microsoft.com/office/2006/metadata/properties" ma:root="true" ma:fieldsID="fa197efe4e120f1f2e52c6984a1ca585" ns2:_="" ns3:_="">
    <xsd:import namespace="74855692-a236-48c8-be77-44d9df9ba5f9"/>
    <xsd:import namespace="4234e7ed-ad2d-4fa4-ae09-66cee85cbc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55692-a236-48c8-be77-44d9df9ba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2c82aaf0-785d-4c91-9c12-569ebe702e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4e7ed-ad2d-4fa4-ae09-66cee85cbcc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a66e26d-638f-4fc2-a388-433e9162d00d}" ma:internalName="TaxCatchAll" ma:showField="CatchAllData" ma:web="4234e7ed-ad2d-4fa4-ae09-66cee85cbc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855692-a236-48c8-be77-44d9df9ba5f9">
      <Terms xmlns="http://schemas.microsoft.com/office/infopath/2007/PartnerControls"/>
    </lcf76f155ced4ddcb4097134ff3c332f>
    <TaxCatchAll xmlns="4234e7ed-ad2d-4fa4-ae09-66cee85cbc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9B0332-74BC-43A2-BE25-E2F3E30149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855692-a236-48c8-be77-44d9df9ba5f9"/>
    <ds:schemaRef ds:uri="4234e7ed-ad2d-4fa4-ae09-66cee85cbc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24557C-C30D-4895-8E6B-BB4BF549B627}">
  <ds:schemaRefs>
    <ds:schemaRef ds:uri="http://schemas.microsoft.com/office/2006/metadata/properties"/>
    <ds:schemaRef ds:uri="http://schemas.microsoft.com/office/infopath/2007/PartnerControls"/>
    <ds:schemaRef ds:uri="74855692-a236-48c8-be77-44d9df9ba5f9"/>
    <ds:schemaRef ds:uri="4234e7ed-ad2d-4fa4-ae09-66cee85cbcc4"/>
  </ds:schemaRefs>
</ds:datastoreItem>
</file>

<file path=customXml/itemProps3.xml><?xml version="1.0" encoding="utf-8"?>
<ds:datastoreItem xmlns:ds="http://schemas.openxmlformats.org/officeDocument/2006/customXml" ds:itemID="{2E42B0A3-ED86-4AB7-9033-551FD0609F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11744</TotalTime>
  <Words>1416</Words>
  <Application>Microsoft Office PowerPoint</Application>
  <PresentationFormat>Ecrã Panorâmico</PresentationFormat>
  <Paragraphs>185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Neo Sans Std</vt:lpstr>
      <vt:lpstr>Wingdings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LOB</dc:creator>
  <cp:lastModifiedBy>Leonardo Nakamura</cp:lastModifiedBy>
  <cp:revision>884</cp:revision>
  <cp:lastPrinted>2024-09-17T18:29:25Z</cp:lastPrinted>
  <dcterms:created xsi:type="dcterms:W3CDTF">2020-08-12T13:53:35Z</dcterms:created>
  <dcterms:modified xsi:type="dcterms:W3CDTF">2024-09-25T18:28:08Z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0x010100D3896D2371DF0246BF25803CA7D0F664</vt:lpwstr>
  </property>
  <property fmtid="{D5CDD505-2E9C-101B-9397-08002B2CF9AE}" pid="3" name="MediaServiceImageTags">
    <vt:lpwstr/>
  </property>
</Properties>
</file>