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6402" r:id="rId2"/>
    <p:sldId id="2147483633" r:id="rId3"/>
    <p:sldId id="261" r:id="rId4"/>
    <p:sldId id="260" r:id="rId5"/>
    <p:sldId id="2147483638" r:id="rId6"/>
    <p:sldId id="298" r:id="rId7"/>
    <p:sldId id="2287" r:id="rId8"/>
    <p:sldId id="264" r:id="rId9"/>
    <p:sldId id="6463" r:id="rId10"/>
    <p:sldId id="2147483640" r:id="rId11"/>
    <p:sldId id="328" r:id="rId12"/>
    <p:sldId id="327" r:id="rId13"/>
    <p:sldId id="303" r:id="rId14"/>
    <p:sldId id="326" r:id="rId15"/>
    <p:sldId id="2147483642" r:id="rId16"/>
    <p:sldId id="274"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247"/>
    <a:srgbClr val="94AA5A"/>
    <a:srgbClr val="FBBA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2" autoAdjust="0"/>
    <p:restoredTop sz="94434" autoAdjust="0"/>
  </p:normalViewPr>
  <p:slideViewPr>
    <p:cSldViewPr snapToGrid="0">
      <p:cViewPr varScale="1">
        <p:scale>
          <a:sx n="61" d="100"/>
          <a:sy n="61" d="100"/>
        </p:scale>
        <p:origin x="8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0A0E6-833F-4486-A377-7B1E2E1DA715}" type="datetimeFigureOut">
              <a:rPr lang="pt-BR" smtClean="0"/>
              <a:t>26/09/2024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9B47E-4000-411F-BC57-5A9DAB150486}" type="slidenum">
              <a:rPr lang="pt-BR" smtClean="0"/>
              <a:t>‹nº›</a:t>
            </a:fld>
            <a:endParaRPr lang="pt-BR"/>
          </a:p>
        </p:txBody>
      </p:sp>
    </p:spTree>
    <p:extLst>
      <p:ext uri="{BB962C8B-B14F-4D97-AF65-F5344CB8AC3E}">
        <p14:creationId xmlns:p14="http://schemas.microsoft.com/office/powerpoint/2010/main" val="245173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a:cs typeface="Calibri"/>
            </a:endParaRPr>
          </a:p>
        </p:txBody>
      </p:sp>
      <p:sp>
        <p:nvSpPr>
          <p:cNvPr id="4" name="Espaço Reservado para Número de Slide 3"/>
          <p:cNvSpPr>
            <a:spLocks noGrp="1"/>
          </p:cNvSpPr>
          <p:nvPr>
            <p:ph type="sldNum" sz="quarter" idx="5"/>
          </p:nvPr>
        </p:nvSpPr>
        <p:spPr/>
        <p:txBody>
          <a:bodyPr/>
          <a:lstStyle/>
          <a:p>
            <a:fld id="{6C7180B3-4B11-4AAE-BBB2-2C822E1A3CE6}" type="slidenum">
              <a:rPr lang="pt-BR" smtClean="0"/>
              <a:t>1</a:t>
            </a:fld>
            <a:endParaRPr lang="pt-BR"/>
          </a:p>
        </p:txBody>
      </p:sp>
    </p:spTree>
    <p:extLst>
      <p:ext uri="{BB962C8B-B14F-4D97-AF65-F5344CB8AC3E}">
        <p14:creationId xmlns:p14="http://schemas.microsoft.com/office/powerpoint/2010/main" val="384944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500" dirty="0"/>
              <a:t>Vale destacar que nesses setores eles não deram o valor de eletricidade atual. Então só quantificaram o que aumenta, por isso eletrificação </a:t>
            </a:r>
            <a:r>
              <a:rPr lang="pt-BR" sz="500" b="1" dirty="0"/>
              <a:t>(adicional)</a:t>
            </a:r>
          </a:p>
        </p:txBody>
      </p:sp>
      <p:sp>
        <p:nvSpPr>
          <p:cNvPr id="4" name="Espaço Reservado para Número de Slide 3"/>
          <p:cNvSpPr>
            <a:spLocks noGrp="1"/>
          </p:cNvSpPr>
          <p:nvPr>
            <p:ph type="sldNum" sz="quarter" idx="5"/>
          </p:nvPr>
        </p:nvSpPr>
        <p:spPr/>
        <p:txBody>
          <a:bodyPr/>
          <a:lstStyle/>
          <a:p>
            <a:fld id="{97F8A462-73C4-434E-B3AB-CD0412301676}" type="slidenum">
              <a:rPr lang="pt-BR" smtClean="0"/>
              <a:pPr/>
              <a:t>7</a:t>
            </a:fld>
            <a:endParaRPr lang="pt-BR" dirty="0"/>
          </a:p>
        </p:txBody>
      </p:sp>
    </p:spTree>
    <p:extLst>
      <p:ext uri="{BB962C8B-B14F-4D97-AF65-F5344CB8AC3E}">
        <p14:creationId xmlns:p14="http://schemas.microsoft.com/office/powerpoint/2010/main" val="409288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BECCS: CCS em plantas de produção de H</a:t>
            </a:r>
            <a:r>
              <a:rPr lang="pt-BR" sz="1200" baseline="-25000" dirty="0"/>
              <a:t>2</a:t>
            </a:r>
            <a:r>
              <a:rPr lang="pt-BR" sz="1200" dirty="0"/>
              <a:t> e geração elétrica a GN foram consideradas no cenário Mitigação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latin typeface="Verdana" panose="020B0604030504040204" pitchFamily="34" charset="0"/>
                <a:ea typeface="Verdana" panose="020B0604030504040204" pitchFamily="34" charset="0"/>
              </a:rPr>
              <a:t>Mecanismos de carbono serão essenciais para que a emissão líquida do setor seja zero</a:t>
            </a:r>
            <a:r>
              <a:rPr lang="pt-BR" sz="1200" dirty="0"/>
              <a:t>. O setor energético é um setor de difícil descarbonização. </a:t>
            </a:r>
          </a:p>
          <a:p>
            <a:endParaRPr lang="pt-BR" dirty="0"/>
          </a:p>
        </p:txBody>
      </p:sp>
      <p:sp>
        <p:nvSpPr>
          <p:cNvPr id="4" name="Espaço Reservado para Número de Slide 3"/>
          <p:cNvSpPr>
            <a:spLocks noGrp="1"/>
          </p:cNvSpPr>
          <p:nvPr>
            <p:ph type="sldNum" sz="quarter" idx="5"/>
          </p:nvPr>
        </p:nvSpPr>
        <p:spPr/>
        <p:txBody>
          <a:bodyPr/>
          <a:lstStyle/>
          <a:p>
            <a:fld id="{8A89B47E-4000-411F-BC57-5A9DAB150486}" type="slidenum">
              <a:rPr lang="pt-BR" smtClean="0"/>
              <a:t>9</a:t>
            </a:fld>
            <a:endParaRPr lang="pt-BR"/>
          </a:p>
        </p:txBody>
      </p:sp>
    </p:spTree>
    <p:extLst>
      <p:ext uri="{BB962C8B-B14F-4D97-AF65-F5344CB8AC3E}">
        <p14:creationId xmlns:p14="http://schemas.microsoft.com/office/powerpoint/2010/main" val="274357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FFBE1A-3012-0F22-EA1A-0226CE2FDD9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447317-E036-4CC7-0F59-210ADEADE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7E74AE4-C8EC-A9B5-191D-E3E21D14854A}"/>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5" name="Espaço Reservado para Rodapé 4">
            <a:extLst>
              <a:ext uri="{FF2B5EF4-FFF2-40B4-BE49-F238E27FC236}">
                <a16:creationId xmlns:a16="http://schemas.microsoft.com/office/drawing/2014/main" id="{BEAA9058-BC5A-B2B4-9B1E-627D7510ADD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552471-1D4D-BB3D-FB86-D11B9CA357CF}"/>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204562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782B8-8D63-0EFC-DC86-5B2AA8C987E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A37972D-1953-CC23-CC17-62451C35B57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F889E2-503A-640A-320C-5377E55251A2}"/>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5" name="Espaço Reservado para Rodapé 4">
            <a:extLst>
              <a:ext uri="{FF2B5EF4-FFF2-40B4-BE49-F238E27FC236}">
                <a16:creationId xmlns:a16="http://schemas.microsoft.com/office/drawing/2014/main" id="{1CBCE8B9-3729-0F4B-2E43-A737F69A36B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61D27EC-6095-7F67-C6AC-6B19094DA7C1}"/>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32898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78334B-C326-220B-D2BD-078A6FDA1FE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37AA5CB-0B08-81B8-2826-F44A3FB44E9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6C32D8-B9DE-0C6C-4B8C-7E8D7FE37B7F}"/>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5" name="Espaço Reservado para Rodapé 4">
            <a:extLst>
              <a:ext uri="{FF2B5EF4-FFF2-40B4-BE49-F238E27FC236}">
                <a16:creationId xmlns:a16="http://schemas.microsoft.com/office/drawing/2014/main" id="{0ED1F519-C5BB-A85D-17D5-17D792ECA9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A35A6C6-41CB-822F-1118-EF4C01888D14}"/>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192719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ação">
    <p:spTree>
      <p:nvGrpSpPr>
        <p:cNvPr id="1" name=""/>
        <p:cNvGrpSpPr/>
        <p:nvPr/>
      </p:nvGrpSpPr>
      <p:grpSpPr>
        <a:xfrm>
          <a:off x="0" y="0"/>
          <a:ext cx="0" cy="0"/>
          <a:chOff x="0" y="0"/>
          <a:chExt cx="0" cy="0"/>
        </a:xfrm>
      </p:grpSpPr>
      <p:sp>
        <p:nvSpPr>
          <p:cNvPr id="14" name="TextBox 3">
            <a:extLst>
              <a:ext uri="{FF2B5EF4-FFF2-40B4-BE49-F238E27FC236}">
                <a16:creationId xmlns:a16="http://schemas.microsoft.com/office/drawing/2014/main" id="{A3659F9B-F22B-4E28-9BFA-8290041FBB69}"/>
              </a:ext>
            </a:extLst>
          </p:cNvPr>
          <p:cNvSpPr txBox="1"/>
          <p:nvPr userDrawn="1"/>
        </p:nvSpPr>
        <p:spPr>
          <a:xfrm>
            <a:off x="11702945" y="6530274"/>
            <a:ext cx="317667" cy="149593"/>
          </a:xfrm>
          <a:prstGeom prst="rect">
            <a:avLst/>
          </a:prstGeom>
          <a:noFill/>
        </p:spPr>
        <p:txBody>
          <a:bodyPr wrap="square" lIns="0" tIns="0" rIns="0" bIns="0" rtlCol="0">
            <a:spAutoFit/>
          </a:bodyPr>
          <a:lstStyle/>
          <a:p>
            <a:pPr lvl="0" algn="ctr"/>
            <a:fld id="{5F42989F-E2DD-4914-8F62-A4EDE4733BE6}" type="slidenum">
              <a:rPr lang="pt-BR" sz="972" b="1" smtClean="0">
                <a:solidFill>
                  <a:srgbClr val="E2731A"/>
                </a:solidFill>
                <a:latin typeface="Arial" pitchFamily="34" charset="0"/>
                <a:cs typeface="Arial" pitchFamily="34" charset="0"/>
              </a:rPr>
              <a:t>‹nº›</a:t>
            </a:fld>
            <a:endParaRPr lang="pt-BR" sz="972" b="1" dirty="0">
              <a:solidFill>
                <a:srgbClr val="E2731A"/>
              </a:solidFill>
              <a:latin typeface="Arial" pitchFamily="34" charset="0"/>
              <a:cs typeface="Arial" pitchFamily="34" charset="0"/>
            </a:endParaRPr>
          </a:p>
        </p:txBody>
      </p:sp>
    </p:spTree>
    <p:extLst>
      <p:ext uri="{BB962C8B-B14F-4D97-AF65-F5344CB8AC3E}">
        <p14:creationId xmlns:p14="http://schemas.microsoft.com/office/powerpoint/2010/main" val="264602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60D7C-3AD1-BD0D-6B44-8F105977B99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E37215-B09F-9BD7-2F3A-AEE2540B9F2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2FA2220-09C7-66AF-FBEA-8218FF24FDF4}"/>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5" name="Espaço Reservado para Rodapé 4">
            <a:extLst>
              <a:ext uri="{FF2B5EF4-FFF2-40B4-BE49-F238E27FC236}">
                <a16:creationId xmlns:a16="http://schemas.microsoft.com/office/drawing/2014/main" id="{EFAF8E31-EEF3-844D-06E3-C545921A035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850DB34-299B-3668-36B6-A0BE6A321AFA}"/>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231625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1BF03-D392-E1C0-5173-64D5A2FA8DA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FAB0E18-967E-9A5D-E43D-0EEA140C60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9D685A6-1024-A323-81DE-63C2B409D06E}"/>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5" name="Espaço Reservado para Rodapé 4">
            <a:extLst>
              <a:ext uri="{FF2B5EF4-FFF2-40B4-BE49-F238E27FC236}">
                <a16:creationId xmlns:a16="http://schemas.microsoft.com/office/drawing/2014/main" id="{A013685C-E66A-92D7-8D2C-A7946E11D0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028244E-82F0-5DA8-BDB7-AEC5ACEFDD66}"/>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131988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3A2C8-DCDE-19A4-4A5F-14CB32D4AC3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092A7DD-5329-1A71-816B-67444647FDF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870B361-748C-394A-7E11-EB4D9A7F804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C0CB19A-E211-69A8-8B3B-BE6AAB59E12E}"/>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6" name="Espaço Reservado para Rodapé 5">
            <a:extLst>
              <a:ext uri="{FF2B5EF4-FFF2-40B4-BE49-F238E27FC236}">
                <a16:creationId xmlns:a16="http://schemas.microsoft.com/office/drawing/2014/main" id="{3A8FFCA7-8EF9-2F3E-69FD-E4B658849F6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0E0CA89-5040-6148-B5F2-B6807161D964}"/>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120867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7073C-98C2-BA7D-DE9C-E3A3D2FDBCC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A6FCAFF-3BAC-4E4E-4FBB-3D8A5862E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F939CB7-31D6-7C39-9B5C-713E19D95B8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1530A17-38A1-EA48-2163-4DA628103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EE4AB32-CDDE-EE26-0CDE-D84844D2D3B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F01C448-52DC-B0B0-22EE-23A182BF87E1}"/>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8" name="Espaço Reservado para Rodapé 7">
            <a:extLst>
              <a:ext uri="{FF2B5EF4-FFF2-40B4-BE49-F238E27FC236}">
                <a16:creationId xmlns:a16="http://schemas.microsoft.com/office/drawing/2014/main" id="{3E3BA43F-2B61-E5F9-05E8-37E0CDF98A4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C0B16CA-4B0B-98B0-DF6C-19CA40B77EF8}"/>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115648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B2E90-C867-61E3-FF2F-8095C8E5898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ED5C2DB-9CB0-0F1E-8882-13532FF9A57C}"/>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4" name="Espaço Reservado para Rodapé 3">
            <a:extLst>
              <a:ext uri="{FF2B5EF4-FFF2-40B4-BE49-F238E27FC236}">
                <a16:creationId xmlns:a16="http://schemas.microsoft.com/office/drawing/2014/main" id="{17CFA55A-A30B-52DF-7C2A-918DD5BB0EA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271D9FA-A912-BB60-5486-1FB1CF2EFCE8}"/>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190629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C69B0BF-A4CD-4857-D253-A295B4E4F68D}"/>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3" name="Espaço Reservado para Rodapé 2">
            <a:extLst>
              <a:ext uri="{FF2B5EF4-FFF2-40B4-BE49-F238E27FC236}">
                <a16:creationId xmlns:a16="http://schemas.microsoft.com/office/drawing/2014/main" id="{ED16337D-FE54-14A3-0BB7-C17CF35E2A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5ABA386-2454-F581-EABC-DF6A486E680B}"/>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329125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AAE98-A213-A455-8013-C8FDF09B058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1766AF0-C0CB-CCD1-4A2B-735CB345F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16C14A3-6559-620C-4A85-B937FC8F6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5B2F2F-F328-8255-0C74-2364F966F425}"/>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6" name="Espaço Reservado para Rodapé 5">
            <a:extLst>
              <a:ext uri="{FF2B5EF4-FFF2-40B4-BE49-F238E27FC236}">
                <a16:creationId xmlns:a16="http://schemas.microsoft.com/office/drawing/2014/main" id="{5FA8126B-A817-8A3E-BF85-79EBAA2AAE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0D77778-704D-B029-658B-3C995D93558A}"/>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272601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D01F6-B2B4-FD81-65FA-538AFCC4303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836340E-AA8B-6B93-0CC3-B1E8A80C2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3181E80-5E04-5004-BC85-581A05A39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74083-4718-5D9D-E0E7-3D89019787F7}"/>
              </a:ext>
            </a:extLst>
          </p:cNvPr>
          <p:cNvSpPr>
            <a:spLocks noGrp="1"/>
          </p:cNvSpPr>
          <p:nvPr>
            <p:ph type="dt" sz="half" idx="10"/>
          </p:nvPr>
        </p:nvSpPr>
        <p:spPr/>
        <p:txBody>
          <a:bodyPr/>
          <a:lstStyle/>
          <a:p>
            <a:fld id="{9D31C1C7-83FF-4CA6-9AE8-7DE4911EF0B1}" type="datetimeFigureOut">
              <a:rPr lang="pt-BR" smtClean="0"/>
              <a:t>26/09/2024</a:t>
            </a:fld>
            <a:endParaRPr lang="pt-BR"/>
          </a:p>
        </p:txBody>
      </p:sp>
      <p:sp>
        <p:nvSpPr>
          <p:cNvPr id="6" name="Espaço Reservado para Rodapé 5">
            <a:extLst>
              <a:ext uri="{FF2B5EF4-FFF2-40B4-BE49-F238E27FC236}">
                <a16:creationId xmlns:a16="http://schemas.microsoft.com/office/drawing/2014/main" id="{E7C4BF42-15FE-A9C2-44B7-B6DBA16D421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6B16859-55C4-FBF4-F811-B581B622B264}"/>
              </a:ext>
            </a:extLst>
          </p:cNvPr>
          <p:cNvSpPr>
            <a:spLocks noGrp="1"/>
          </p:cNvSpPr>
          <p:nvPr>
            <p:ph type="sldNum" sz="quarter" idx="12"/>
          </p:nvPr>
        </p:nvSpPr>
        <p:spPr/>
        <p:txBody>
          <a:bodyPr/>
          <a:lstStyle/>
          <a:p>
            <a:fld id="{F7CDE490-8ADC-4AFA-82E9-E76901F30700}" type="slidenum">
              <a:rPr lang="pt-BR" smtClean="0"/>
              <a:t>‹nº›</a:t>
            </a:fld>
            <a:endParaRPr lang="pt-BR"/>
          </a:p>
        </p:txBody>
      </p:sp>
    </p:spTree>
    <p:extLst>
      <p:ext uri="{BB962C8B-B14F-4D97-AF65-F5344CB8AC3E}">
        <p14:creationId xmlns:p14="http://schemas.microsoft.com/office/powerpoint/2010/main" val="395774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68AE7FA-3A94-BDBF-8FCC-71E6E3FAB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C64D6E7-4100-6B91-B85B-5AD9B0518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E9B6C5-7D50-BB68-B18A-C3AB6270C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31C1C7-83FF-4CA6-9AE8-7DE4911EF0B1}" type="datetimeFigureOut">
              <a:rPr lang="pt-BR" smtClean="0"/>
              <a:t>26/09/2024</a:t>
            </a:fld>
            <a:endParaRPr lang="pt-BR"/>
          </a:p>
        </p:txBody>
      </p:sp>
      <p:sp>
        <p:nvSpPr>
          <p:cNvPr id="5" name="Espaço Reservado para Rodapé 4">
            <a:extLst>
              <a:ext uri="{FF2B5EF4-FFF2-40B4-BE49-F238E27FC236}">
                <a16:creationId xmlns:a16="http://schemas.microsoft.com/office/drawing/2014/main" id="{1A9C1816-ECDE-6A20-21A1-05ED233A8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F5017F9-8D94-0844-E2EE-4565E4E73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CDE490-8ADC-4AFA-82E9-E76901F30700}" type="slidenum">
              <a:rPr lang="pt-BR" smtClean="0"/>
              <a:t>‹nº›</a:t>
            </a:fld>
            <a:endParaRPr lang="pt-BR"/>
          </a:p>
        </p:txBody>
      </p:sp>
    </p:spTree>
    <p:extLst>
      <p:ext uri="{BB962C8B-B14F-4D97-AF65-F5344CB8AC3E}">
        <p14:creationId xmlns:p14="http://schemas.microsoft.com/office/powerpoint/2010/main" val="369361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microsoft.com/office/2007/relationships/hdphoto" Target="../media/hdphoto1.wdp"/><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7.png"/><Relationship Id="rId2" Type="http://schemas.openxmlformats.org/officeDocument/2006/relationships/image" Target="../media/image34.png"/><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34.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7.png"/><Relationship Id="rId9" Type="http://schemas.openxmlformats.org/officeDocument/2006/relationships/image" Target="../media/image51.png"/><Relationship Id="rId14"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86FC1DF0-8091-2036-E818-5C75E67A58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12" name="Gráfico 11">
            <a:extLst>
              <a:ext uri="{FF2B5EF4-FFF2-40B4-BE49-F238E27FC236}">
                <a16:creationId xmlns:a16="http://schemas.microsoft.com/office/drawing/2014/main" id="{9C839A2E-51AD-5795-9379-D44E4D5A500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3311"/>
          <a:stretch/>
        </p:blipFill>
        <p:spPr>
          <a:xfrm>
            <a:off x="9927770" y="225425"/>
            <a:ext cx="1813379" cy="1599399"/>
          </a:xfrm>
          <a:prstGeom prst="rect">
            <a:avLst/>
          </a:prstGeom>
        </p:spPr>
      </p:pic>
      <p:sp>
        <p:nvSpPr>
          <p:cNvPr id="36" name="CaixaDeTexto 35">
            <a:extLst>
              <a:ext uri="{FF2B5EF4-FFF2-40B4-BE49-F238E27FC236}">
                <a16:creationId xmlns:a16="http://schemas.microsoft.com/office/drawing/2014/main" id="{1BD8CBCF-DB25-5C10-4B14-43CBE20A89EB}"/>
              </a:ext>
            </a:extLst>
          </p:cNvPr>
          <p:cNvSpPr txBox="1"/>
          <p:nvPr/>
        </p:nvSpPr>
        <p:spPr>
          <a:xfrm>
            <a:off x="853046" y="1025124"/>
            <a:ext cx="6363918" cy="2523768"/>
          </a:xfrm>
          <a:prstGeom prst="rect">
            <a:avLst/>
          </a:prstGeom>
          <a:noFill/>
        </p:spPr>
        <p:txBody>
          <a:bodyPr wrap="square" lIns="91440" tIns="45720" rIns="91440" bIns="45720" anchor="t">
            <a:spAutoFit/>
          </a:bodyPr>
          <a:lstStyle/>
          <a:p>
            <a:r>
              <a:rPr lang="pt-BR" sz="2400" b="1" dirty="0">
                <a:solidFill>
                  <a:schemeClr val="bg1"/>
                </a:solidFill>
                <a:latin typeface="Montserrat"/>
                <a:cs typeface="Segoe UI"/>
              </a:rPr>
              <a:t>ESTADO DE SÃO PAULO</a:t>
            </a:r>
            <a:endParaRPr lang="pt-BR" sz="2400" b="1" dirty="0">
              <a:solidFill>
                <a:schemeClr val="bg1"/>
              </a:solidFill>
              <a:latin typeface="Montserrat" pitchFamily="2" charset="0"/>
              <a:cs typeface="Segoe UI"/>
            </a:endParaRPr>
          </a:p>
          <a:p>
            <a:r>
              <a:rPr lang="pt-BR" sz="5500" b="1" dirty="0">
                <a:solidFill>
                  <a:srgbClr val="1A9A44"/>
                </a:solidFill>
                <a:latin typeface="Montserrat" pitchFamily="2" charset="0"/>
                <a:cs typeface="Segoe UI"/>
              </a:rPr>
              <a:t>ESTRATÉGIA</a:t>
            </a:r>
          </a:p>
          <a:p>
            <a:r>
              <a:rPr lang="pt-BR" sz="5500" b="1" dirty="0">
                <a:solidFill>
                  <a:srgbClr val="1A9A44"/>
                </a:solidFill>
                <a:latin typeface="Montserrat" pitchFamily="2" charset="0"/>
                <a:cs typeface="Segoe UI"/>
              </a:rPr>
              <a:t>CLIMÁTICA</a:t>
            </a:r>
            <a:br>
              <a:rPr lang="pt-BR" sz="5500" b="1" dirty="0">
                <a:solidFill>
                  <a:srgbClr val="1A9A44"/>
                </a:solidFill>
                <a:latin typeface="Montserrat" pitchFamily="2" charset="0"/>
                <a:cs typeface="Segoe UI"/>
              </a:rPr>
            </a:br>
            <a:endParaRPr lang="pt-BR" sz="2400" dirty="0">
              <a:solidFill>
                <a:schemeClr val="bg1"/>
              </a:solidFill>
              <a:latin typeface="Montserrat" pitchFamily="2" charset="0"/>
            </a:endParaRPr>
          </a:p>
        </p:txBody>
      </p:sp>
      <p:pic>
        <p:nvPicPr>
          <p:cNvPr id="3" name="Gráfico 2">
            <a:extLst>
              <a:ext uri="{FF2B5EF4-FFF2-40B4-BE49-F238E27FC236}">
                <a16:creationId xmlns:a16="http://schemas.microsoft.com/office/drawing/2014/main" id="{D9D3184B-3392-FC0A-46E0-74732060006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9185"/>
          <a:stretch/>
        </p:blipFill>
        <p:spPr>
          <a:xfrm>
            <a:off x="4915185" y="338555"/>
            <a:ext cx="6423769" cy="7869376"/>
          </a:xfrm>
          <a:prstGeom prst="rect">
            <a:avLst/>
          </a:prstGeom>
        </p:spPr>
      </p:pic>
    </p:spTree>
    <p:extLst>
      <p:ext uri="{BB962C8B-B14F-4D97-AF65-F5344CB8AC3E}">
        <p14:creationId xmlns:p14="http://schemas.microsoft.com/office/powerpoint/2010/main" val="219801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5B38985-C2C9-89D7-79B0-A0979A7038BF}"/>
              </a:ext>
            </a:extLst>
          </p:cNvPr>
          <p:cNvPicPr>
            <a:picLocks noChangeAspect="1"/>
          </p:cNvPicPr>
          <p:nvPr/>
        </p:nvPicPr>
        <p:blipFill>
          <a:blip r:embed="rId2"/>
          <a:stretch>
            <a:fillRect/>
          </a:stretch>
        </p:blipFill>
        <p:spPr>
          <a:xfrm>
            <a:off x="353394" y="697021"/>
            <a:ext cx="11485212" cy="5463957"/>
          </a:xfrm>
          <a:prstGeom prst="rect">
            <a:avLst/>
          </a:prstGeom>
        </p:spPr>
      </p:pic>
      <p:sp>
        <p:nvSpPr>
          <p:cNvPr id="3" name="CaixaDeTexto 2">
            <a:extLst>
              <a:ext uri="{FF2B5EF4-FFF2-40B4-BE49-F238E27FC236}">
                <a16:creationId xmlns:a16="http://schemas.microsoft.com/office/drawing/2014/main" id="{5B19A4BD-5F17-0748-A445-B987E57728E7}"/>
              </a:ext>
            </a:extLst>
          </p:cNvPr>
          <p:cNvSpPr txBox="1"/>
          <p:nvPr/>
        </p:nvSpPr>
        <p:spPr>
          <a:xfrm>
            <a:off x="232134" y="163076"/>
            <a:ext cx="11104334" cy="516936"/>
          </a:xfrm>
          <a:prstGeom prst="rect">
            <a:avLst/>
          </a:prstGeom>
          <a:noFill/>
        </p:spPr>
        <p:txBody>
          <a:bodyPr wrap="square" rtlCol="0" anchor="b">
            <a:spAutoFit/>
          </a:bodyPr>
          <a:lstStyle/>
          <a:p>
            <a:pPr marR="2459990" indent="-257175" fontAlgn="base">
              <a:lnSpc>
                <a:spcPct val="114000"/>
              </a:lnSpc>
              <a:buClr>
                <a:srgbClr val="FFC000"/>
              </a:buClr>
              <a:buSzPct val="150000"/>
            </a:pPr>
            <a:r>
              <a:rPr lang="pt-BR" sz="2600" b="1" dirty="0">
                <a:latin typeface="Avenir Next LT Pro" panose="020B0504020202020204" pitchFamily="34" charset="0"/>
                <a:ea typeface="Verdana"/>
                <a:cs typeface="+mj-cs"/>
              </a:rPr>
              <a:t>POTENCIAL ALAVANCADOR DE BIOMETANO</a:t>
            </a:r>
          </a:p>
        </p:txBody>
      </p:sp>
      <p:sp>
        <p:nvSpPr>
          <p:cNvPr id="4" name="CaixaDeTexto 3">
            <a:extLst>
              <a:ext uri="{FF2B5EF4-FFF2-40B4-BE49-F238E27FC236}">
                <a16:creationId xmlns:a16="http://schemas.microsoft.com/office/drawing/2014/main" id="{B6C800D8-20FC-91DA-77A9-6602CB038819}"/>
              </a:ext>
            </a:extLst>
          </p:cNvPr>
          <p:cNvSpPr txBox="1"/>
          <p:nvPr/>
        </p:nvSpPr>
        <p:spPr>
          <a:xfrm>
            <a:off x="2062724" y="4338975"/>
            <a:ext cx="129533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chemeClr val="tx1">
                    <a:lumMod val="95000"/>
                    <a:lumOff val="5000"/>
                  </a:schemeClr>
                </a:solidFill>
                <a:latin typeface="Avenir Next LT Pro" panose="020B0504020202020204" pitchFamily="34" charset="0"/>
                <a:ea typeface="+mn-lt"/>
                <a:cs typeface="+mn-lt"/>
              </a:rPr>
              <a:t>6,5 </a:t>
            </a:r>
            <a:r>
              <a:rPr lang="en-US" dirty="0" err="1">
                <a:solidFill>
                  <a:schemeClr val="tx1">
                    <a:lumMod val="95000"/>
                    <a:lumOff val="5000"/>
                  </a:schemeClr>
                </a:solidFill>
                <a:latin typeface="Avenir Next LT Pro" panose="020B0504020202020204" pitchFamily="34" charset="0"/>
              </a:rPr>
              <a:t>milhões</a:t>
            </a:r>
            <a:r>
              <a:rPr lang="en-US" dirty="0">
                <a:solidFill>
                  <a:schemeClr val="tx1">
                    <a:lumMod val="95000"/>
                    <a:lumOff val="5000"/>
                  </a:schemeClr>
                </a:solidFill>
                <a:latin typeface="Avenir Next LT Pro" panose="020B0504020202020204" pitchFamily="34" charset="0"/>
              </a:rPr>
              <a:t> de Nm³/d</a:t>
            </a:r>
          </a:p>
        </p:txBody>
      </p:sp>
    </p:spTree>
    <p:extLst>
      <p:ext uri="{BB962C8B-B14F-4D97-AF65-F5344CB8AC3E}">
        <p14:creationId xmlns:p14="http://schemas.microsoft.com/office/powerpoint/2010/main" val="65534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573B791-0915-44BB-8434-09E99E23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82" y="6158483"/>
            <a:ext cx="3752291" cy="276510"/>
          </a:xfrm>
          <a:prstGeom prst="rect">
            <a:avLst/>
          </a:prstGeom>
        </p:spPr>
      </p:pic>
      <p:grpSp>
        <p:nvGrpSpPr>
          <p:cNvPr id="13" name="Agrupar 12">
            <a:extLst>
              <a:ext uri="{FF2B5EF4-FFF2-40B4-BE49-F238E27FC236}">
                <a16:creationId xmlns:a16="http://schemas.microsoft.com/office/drawing/2014/main" id="{27077745-9CD8-976A-029E-C8EDB9DFB05A}"/>
              </a:ext>
            </a:extLst>
          </p:cNvPr>
          <p:cNvGrpSpPr/>
          <p:nvPr/>
        </p:nvGrpSpPr>
        <p:grpSpPr>
          <a:xfrm>
            <a:off x="416115" y="5889245"/>
            <a:ext cx="810006" cy="968755"/>
            <a:chOff x="1941766" y="5889244"/>
            <a:chExt cx="810006" cy="968755"/>
          </a:xfrm>
        </p:grpSpPr>
        <p:sp>
          <p:nvSpPr>
            <p:cNvPr id="14" name="Forma Livre: Forma 13">
              <a:extLst>
                <a:ext uri="{FF2B5EF4-FFF2-40B4-BE49-F238E27FC236}">
                  <a16:creationId xmlns:a16="http://schemas.microsoft.com/office/drawing/2014/main" id="{103484BA-F426-387B-A293-BFE4A27CDEE5}"/>
                </a:ext>
              </a:extLst>
            </p:cNvPr>
            <p:cNvSpPr/>
            <p:nvPr/>
          </p:nvSpPr>
          <p:spPr>
            <a:xfrm>
              <a:off x="1941766" y="5889244"/>
              <a:ext cx="440690" cy="678941"/>
            </a:xfrm>
            <a:custGeom>
              <a:avLst/>
              <a:gdLst>
                <a:gd name="connsiteX0" fmla="*/ 322008 w 440690"/>
                <a:gd name="connsiteY0" fmla="*/ 263271 h 678941"/>
                <a:gd name="connsiteX1" fmla="*/ 373189 w 440690"/>
                <a:gd name="connsiteY1" fmla="*/ 150368 h 678941"/>
                <a:gd name="connsiteX2" fmla="*/ 222758 w 440690"/>
                <a:gd name="connsiteY2" fmla="*/ 0 h 678941"/>
                <a:gd name="connsiteX3" fmla="*/ 72326 w 440690"/>
                <a:gd name="connsiteY3" fmla="*/ 150368 h 678941"/>
                <a:gd name="connsiteX4" fmla="*/ 121729 w 440690"/>
                <a:gd name="connsiteY4" fmla="*/ 261747 h 678941"/>
                <a:gd name="connsiteX5" fmla="*/ 0 w 440690"/>
                <a:gd name="connsiteY5" fmla="*/ 458660 h 678941"/>
                <a:gd name="connsiteX6" fmla="*/ 220345 w 440690"/>
                <a:gd name="connsiteY6" fmla="*/ 678942 h 678941"/>
                <a:gd name="connsiteX7" fmla="*/ 440690 w 440690"/>
                <a:gd name="connsiteY7" fmla="*/ 458660 h 678941"/>
                <a:gd name="connsiteX8" fmla="*/ 322008 w 440690"/>
                <a:gd name="connsiteY8" fmla="*/ 263271 h 67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690" h="678941">
                  <a:moveTo>
                    <a:pt x="322008" y="263271"/>
                  </a:moveTo>
                  <a:cubicBezTo>
                    <a:pt x="353377" y="235712"/>
                    <a:pt x="373189" y="195326"/>
                    <a:pt x="373189" y="150368"/>
                  </a:cubicBezTo>
                  <a:cubicBezTo>
                    <a:pt x="373189" y="67373"/>
                    <a:pt x="305752" y="0"/>
                    <a:pt x="222758" y="0"/>
                  </a:cubicBezTo>
                  <a:cubicBezTo>
                    <a:pt x="139763" y="0"/>
                    <a:pt x="72326" y="67373"/>
                    <a:pt x="72326" y="150368"/>
                  </a:cubicBezTo>
                  <a:cubicBezTo>
                    <a:pt x="72326" y="194501"/>
                    <a:pt x="91376" y="234252"/>
                    <a:pt x="121729" y="261747"/>
                  </a:cubicBezTo>
                  <a:cubicBezTo>
                    <a:pt x="49593" y="297942"/>
                    <a:pt x="0" y="372554"/>
                    <a:pt x="0" y="458660"/>
                  </a:cubicBezTo>
                  <a:cubicBezTo>
                    <a:pt x="0" y="580263"/>
                    <a:pt x="98742" y="678942"/>
                    <a:pt x="220345" y="678942"/>
                  </a:cubicBezTo>
                  <a:cubicBezTo>
                    <a:pt x="341948" y="678942"/>
                    <a:pt x="440690" y="580263"/>
                    <a:pt x="440690" y="458660"/>
                  </a:cubicBezTo>
                  <a:cubicBezTo>
                    <a:pt x="440754" y="373761"/>
                    <a:pt x="392557" y="300038"/>
                    <a:pt x="322008" y="263271"/>
                  </a:cubicBezTo>
                  <a:close/>
                </a:path>
              </a:pathLst>
            </a:custGeom>
            <a:solidFill>
              <a:srgbClr val="135A1E"/>
            </a:solidFill>
            <a:ln w="6350" cap="flat">
              <a:noFill/>
              <a:prstDash val="solid"/>
              <a:miter/>
            </a:ln>
          </p:spPr>
          <p:txBody>
            <a:bodyPr rtlCol="0" anchor="ctr"/>
            <a:lstStyle/>
            <a:p>
              <a:pPr algn="r"/>
              <a:endParaRPr lang="pt-BR" dirty="0"/>
            </a:p>
          </p:txBody>
        </p:sp>
        <p:sp>
          <p:nvSpPr>
            <p:cNvPr id="15" name="Forma Livre: Forma 14">
              <a:extLst>
                <a:ext uri="{FF2B5EF4-FFF2-40B4-BE49-F238E27FC236}">
                  <a16:creationId xmlns:a16="http://schemas.microsoft.com/office/drawing/2014/main" id="{E3E1783A-61EB-F95C-4784-7D3AA853A71C}"/>
                </a:ext>
              </a:extLst>
            </p:cNvPr>
            <p:cNvSpPr/>
            <p:nvPr/>
          </p:nvSpPr>
          <p:spPr>
            <a:xfrm>
              <a:off x="2147570" y="6012307"/>
              <a:ext cx="33845" cy="845692"/>
            </a:xfrm>
            <a:custGeom>
              <a:avLst/>
              <a:gdLst>
                <a:gd name="connsiteX0" fmla="*/ 0 w 33845"/>
                <a:gd name="connsiteY0" fmla="*/ 8446 h 845692"/>
                <a:gd name="connsiteX1" fmla="*/ 8445 w 33845"/>
                <a:gd name="connsiteY1" fmla="*/ 0 h 845692"/>
                <a:gd name="connsiteX2" fmla="*/ 25400 w 33845"/>
                <a:gd name="connsiteY2" fmla="*/ 0 h 845692"/>
                <a:gd name="connsiteX3" fmla="*/ 33845 w 33845"/>
                <a:gd name="connsiteY3" fmla="*/ 8446 h 845692"/>
                <a:gd name="connsiteX4" fmla="*/ 33845 w 33845"/>
                <a:gd name="connsiteY4" fmla="*/ 837248 h 845692"/>
                <a:gd name="connsiteX5" fmla="*/ 25400 w 33845"/>
                <a:gd name="connsiteY5" fmla="*/ 845693 h 845692"/>
                <a:gd name="connsiteX6" fmla="*/ 8445 w 33845"/>
                <a:gd name="connsiteY6" fmla="*/ 845693 h 845692"/>
                <a:gd name="connsiteX7" fmla="*/ 0 w 33845"/>
                <a:gd name="connsiteY7" fmla="*/ 837248 h 845692"/>
                <a:gd name="connsiteX8" fmla="*/ 0 w 33845"/>
                <a:gd name="connsiteY8" fmla="*/ 8446 h 845692"/>
                <a:gd name="connsiteX9" fmla="*/ 0 w 33845"/>
                <a:gd name="connsiteY9" fmla="*/ 8446 h 84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45" h="845692">
                  <a:moveTo>
                    <a:pt x="0" y="8446"/>
                  </a:moveTo>
                  <a:cubicBezTo>
                    <a:pt x="0" y="3746"/>
                    <a:pt x="3810" y="0"/>
                    <a:pt x="8445" y="0"/>
                  </a:cubicBezTo>
                  <a:lnTo>
                    <a:pt x="25400" y="0"/>
                  </a:lnTo>
                  <a:cubicBezTo>
                    <a:pt x="30099" y="0"/>
                    <a:pt x="33845" y="3810"/>
                    <a:pt x="33845" y="8446"/>
                  </a:cubicBezTo>
                  <a:lnTo>
                    <a:pt x="33845" y="837248"/>
                  </a:lnTo>
                  <a:cubicBezTo>
                    <a:pt x="33845" y="841947"/>
                    <a:pt x="30035" y="845693"/>
                    <a:pt x="25400" y="845693"/>
                  </a:cubicBezTo>
                  <a:lnTo>
                    <a:pt x="8445" y="845693"/>
                  </a:lnTo>
                  <a:cubicBezTo>
                    <a:pt x="3746" y="845693"/>
                    <a:pt x="0" y="841883"/>
                    <a:pt x="0" y="837248"/>
                  </a:cubicBezTo>
                  <a:lnTo>
                    <a:pt x="0" y="8446"/>
                  </a:lnTo>
                  <a:lnTo>
                    <a:pt x="0" y="8446"/>
                  </a:lnTo>
                  <a:close/>
                </a:path>
              </a:pathLst>
            </a:custGeom>
            <a:solidFill>
              <a:srgbClr val="06210E"/>
            </a:solidFill>
            <a:ln w="6350" cap="flat">
              <a:noFill/>
              <a:prstDash val="solid"/>
              <a:miter/>
            </a:ln>
          </p:spPr>
          <p:txBody>
            <a:bodyPr rtlCol="0" anchor="ctr"/>
            <a:lstStyle/>
            <a:p>
              <a:pPr algn="r"/>
              <a:endParaRPr lang="pt-BR"/>
            </a:p>
          </p:txBody>
        </p:sp>
        <p:sp>
          <p:nvSpPr>
            <p:cNvPr id="16" name="Forma Livre: Forma 15">
              <a:extLst>
                <a:ext uri="{FF2B5EF4-FFF2-40B4-BE49-F238E27FC236}">
                  <a16:creationId xmlns:a16="http://schemas.microsoft.com/office/drawing/2014/main" id="{9D46C4E1-8536-9D6B-7807-6664CA94DB36}"/>
                </a:ext>
              </a:extLst>
            </p:cNvPr>
            <p:cNvSpPr/>
            <p:nvPr/>
          </p:nvSpPr>
          <p:spPr>
            <a:xfrm>
              <a:off x="2425128" y="6140069"/>
              <a:ext cx="326644" cy="503174"/>
            </a:xfrm>
            <a:custGeom>
              <a:avLst/>
              <a:gdLst>
                <a:gd name="connsiteX0" fmla="*/ 238442 w 326644"/>
                <a:gd name="connsiteY0" fmla="*/ 195072 h 503174"/>
                <a:gd name="connsiteX1" fmla="*/ 276416 w 326644"/>
                <a:gd name="connsiteY1" fmla="*/ 111442 h 503174"/>
                <a:gd name="connsiteX2" fmla="*/ 164973 w 326644"/>
                <a:gd name="connsiteY2" fmla="*/ 0 h 503174"/>
                <a:gd name="connsiteX3" fmla="*/ 53530 w 326644"/>
                <a:gd name="connsiteY3" fmla="*/ 111442 h 503174"/>
                <a:gd name="connsiteX4" fmla="*/ 90297 w 326644"/>
                <a:gd name="connsiteY4" fmla="*/ 193929 h 503174"/>
                <a:gd name="connsiteX5" fmla="*/ 0 w 326644"/>
                <a:gd name="connsiteY5" fmla="*/ 339915 h 503174"/>
                <a:gd name="connsiteX6" fmla="*/ 163322 w 326644"/>
                <a:gd name="connsiteY6" fmla="*/ 503174 h 503174"/>
                <a:gd name="connsiteX7" fmla="*/ 326644 w 326644"/>
                <a:gd name="connsiteY7" fmla="*/ 339915 h 503174"/>
                <a:gd name="connsiteX8" fmla="*/ 238442 w 326644"/>
                <a:gd name="connsiteY8" fmla="*/ 195072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644" h="503174">
                  <a:moveTo>
                    <a:pt x="238442" y="195072"/>
                  </a:moveTo>
                  <a:cubicBezTo>
                    <a:pt x="261683" y="174625"/>
                    <a:pt x="276416" y="144780"/>
                    <a:pt x="276416" y="111442"/>
                  </a:cubicBezTo>
                  <a:cubicBezTo>
                    <a:pt x="276416" y="49974"/>
                    <a:pt x="226441" y="0"/>
                    <a:pt x="164973" y="0"/>
                  </a:cubicBezTo>
                  <a:cubicBezTo>
                    <a:pt x="103442" y="0"/>
                    <a:pt x="53530" y="49911"/>
                    <a:pt x="53530" y="111442"/>
                  </a:cubicBezTo>
                  <a:cubicBezTo>
                    <a:pt x="53530" y="144145"/>
                    <a:pt x="67754" y="173546"/>
                    <a:pt x="90297" y="193929"/>
                  </a:cubicBezTo>
                  <a:cubicBezTo>
                    <a:pt x="36767" y="220726"/>
                    <a:pt x="0" y="276034"/>
                    <a:pt x="0" y="339915"/>
                  </a:cubicBezTo>
                  <a:cubicBezTo>
                    <a:pt x="0" y="430022"/>
                    <a:pt x="73152" y="503174"/>
                    <a:pt x="163322" y="503174"/>
                  </a:cubicBezTo>
                  <a:cubicBezTo>
                    <a:pt x="253429" y="503174"/>
                    <a:pt x="326644" y="430022"/>
                    <a:pt x="326644" y="339915"/>
                  </a:cubicBezTo>
                  <a:cubicBezTo>
                    <a:pt x="326580" y="276987"/>
                    <a:pt x="290767" y="222314"/>
                    <a:pt x="238442" y="195072"/>
                  </a:cubicBezTo>
                  <a:close/>
                </a:path>
              </a:pathLst>
            </a:custGeom>
            <a:solidFill>
              <a:srgbClr val="135A1E"/>
            </a:solidFill>
            <a:ln w="6350" cap="flat">
              <a:noFill/>
              <a:prstDash val="solid"/>
              <a:miter/>
            </a:ln>
          </p:spPr>
          <p:txBody>
            <a:bodyPr rtlCol="0" anchor="ctr"/>
            <a:lstStyle/>
            <a:p>
              <a:pPr algn="r"/>
              <a:endParaRPr lang="pt-BR"/>
            </a:p>
          </p:txBody>
        </p:sp>
        <p:sp>
          <p:nvSpPr>
            <p:cNvPr id="17" name="Forma Livre: Forma 16">
              <a:extLst>
                <a:ext uri="{FF2B5EF4-FFF2-40B4-BE49-F238E27FC236}">
                  <a16:creationId xmlns:a16="http://schemas.microsoft.com/office/drawing/2014/main" id="{6EAB9E16-67B6-10E9-5A2B-9C55D85827BB}"/>
                </a:ext>
              </a:extLst>
            </p:cNvPr>
            <p:cNvSpPr/>
            <p:nvPr/>
          </p:nvSpPr>
          <p:spPr>
            <a:xfrm>
              <a:off x="2577592" y="6231254"/>
              <a:ext cx="25145" cy="626745"/>
            </a:xfrm>
            <a:custGeom>
              <a:avLst/>
              <a:gdLst>
                <a:gd name="connsiteX0" fmla="*/ 0 w 25145"/>
                <a:gd name="connsiteY0" fmla="*/ 6286 h 626745"/>
                <a:gd name="connsiteX1" fmla="*/ 6286 w 25145"/>
                <a:gd name="connsiteY1" fmla="*/ 0 h 626745"/>
                <a:gd name="connsiteX2" fmla="*/ 18860 w 25145"/>
                <a:gd name="connsiteY2" fmla="*/ 0 h 626745"/>
                <a:gd name="connsiteX3" fmla="*/ 25146 w 25145"/>
                <a:gd name="connsiteY3" fmla="*/ 6286 h 626745"/>
                <a:gd name="connsiteX4" fmla="*/ 25146 w 25145"/>
                <a:gd name="connsiteY4" fmla="*/ 620459 h 626745"/>
                <a:gd name="connsiteX5" fmla="*/ 18860 w 25145"/>
                <a:gd name="connsiteY5" fmla="*/ 626745 h 626745"/>
                <a:gd name="connsiteX6" fmla="*/ 6286 w 25145"/>
                <a:gd name="connsiteY6" fmla="*/ 626745 h 626745"/>
                <a:gd name="connsiteX7" fmla="*/ 0 w 25145"/>
                <a:gd name="connsiteY7" fmla="*/ 620459 h 626745"/>
                <a:gd name="connsiteX8" fmla="*/ 0 w 25145"/>
                <a:gd name="connsiteY8" fmla="*/ 6286 h 626745"/>
                <a:gd name="connsiteX9" fmla="*/ 0 w 25145"/>
                <a:gd name="connsiteY9" fmla="*/ 6286 h 62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5" h="626745">
                  <a:moveTo>
                    <a:pt x="0" y="6286"/>
                  </a:moveTo>
                  <a:cubicBezTo>
                    <a:pt x="0" y="2794"/>
                    <a:pt x="2794" y="0"/>
                    <a:pt x="6286" y="0"/>
                  </a:cubicBezTo>
                  <a:lnTo>
                    <a:pt x="18860" y="0"/>
                  </a:lnTo>
                  <a:cubicBezTo>
                    <a:pt x="22352" y="0"/>
                    <a:pt x="25146" y="2794"/>
                    <a:pt x="25146" y="6286"/>
                  </a:cubicBezTo>
                  <a:lnTo>
                    <a:pt x="25146" y="620459"/>
                  </a:lnTo>
                  <a:cubicBezTo>
                    <a:pt x="25146" y="623951"/>
                    <a:pt x="22352" y="626745"/>
                    <a:pt x="18860" y="626745"/>
                  </a:cubicBezTo>
                  <a:lnTo>
                    <a:pt x="6286" y="626745"/>
                  </a:lnTo>
                  <a:cubicBezTo>
                    <a:pt x="2794" y="626745"/>
                    <a:pt x="0" y="623951"/>
                    <a:pt x="0" y="620459"/>
                  </a:cubicBezTo>
                  <a:lnTo>
                    <a:pt x="0" y="6286"/>
                  </a:lnTo>
                  <a:lnTo>
                    <a:pt x="0" y="6286"/>
                  </a:lnTo>
                  <a:close/>
                </a:path>
              </a:pathLst>
            </a:custGeom>
            <a:solidFill>
              <a:srgbClr val="06210E"/>
            </a:solidFill>
            <a:ln w="6350" cap="flat">
              <a:noFill/>
              <a:prstDash val="solid"/>
              <a:miter/>
            </a:ln>
          </p:spPr>
          <p:txBody>
            <a:bodyPr rtlCol="0" anchor="ctr"/>
            <a:lstStyle/>
            <a:p>
              <a:pPr algn="r"/>
              <a:endParaRPr lang="pt-BR"/>
            </a:p>
          </p:txBody>
        </p:sp>
      </p:grpSp>
      <p:grpSp>
        <p:nvGrpSpPr>
          <p:cNvPr id="18" name="Gráfico 2">
            <a:extLst>
              <a:ext uri="{FF2B5EF4-FFF2-40B4-BE49-F238E27FC236}">
                <a16:creationId xmlns:a16="http://schemas.microsoft.com/office/drawing/2014/main" id="{ADC319F6-9983-320B-98E0-F4D4E1A3D3F1}"/>
              </a:ext>
            </a:extLst>
          </p:cNvPr>
          <p:cNvGrpSpPr/>
          <p:nvPr/>
        </p:nvGrpSpPr>
        <p:grpSpPr>
          <a:xfrm>
            <a:off x="11093353" y="504254"/>
            <a:ext cx="737743" cy="195834"/>
            <a:chOff x="10240009" y="1052575"/>
            <a:chExt cx="737743" cy="195834"/>
          </a:xfrm>
        </p:grpSpPr>
        <p:sp>
          <p:nvSpPr>
            <p:cNvPr id="19" name="Forma Livre: Forma 18">
              <a:extLst>
                <a:ext uri="{FF2B5EF4-FFF2-40B4-BE49-F238E27FC236}">
                  <a16:creationId xmlns:a16="http://schemas.microsoft.com/office/drawing/2014/main" id="{2907D2B2-6165-5C7F-18CC-E8724DCB939A}"/>
                </a:ext>
              </a:extLst>
            </p:cNvPr>
            <p:cNvSpPr/>
            <p:nvPr/>
          </p:nvSpPr>
          <p:spPr>
            <a:xfrm>
              <a:off x="10240009" y="1052575"/>
              <a:ext cx="262128" cy="195834"/>
            </a:xfrm>
            <a:custGeom>
              <a:avLst/>
              <a:gdLst>
                <a:gd name="connsiteX0" fmla="*/ 262128 w 262128"/>
                <a:gd name="connsiteY0" fmla="*/ 0 h 195834"/>
                <a:gd name="connsiteX1" fmla="*/ 0 w 262128"/>
                <a:gd name="connsiteY1" fmla="*/ 0 h 195834"/>
                <a:gd name="connsiteX2" fmla="*/ 0 w 262128"/>
                <a:gd name="connsiteY2" fmla="*/ 195834 h 195834"/>
                <a:gd name="connsiteX3" fmla="*/ 12319 w 262128"/>
                <a:gd name="connsiteY3" fmla="*/ 195834 h 195834"/>
                <a:gd name="connsiteX4" fmla="*/ 262128 w 262128"/>
                <a:gd name="connsiteY4" fmla="*/ 0 h 19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28" h="195834">
                  <a:moveTo>
                    <a:pt x="262128" y="0"/>
                  </a:moveTo>
                  <a:lnTo>
                    <a:pt x="0" y="0"/>
                  </a:lnTo>
                  <a:lnTo>
                    <a:pt x="0" y="195834"/>
                  </a:lnTo>
                  <a:lnTo>
                    <a:pt x="12319" y="195834"/>
                  </a:lnTo>
                  <a:cubicBezTo>
                    <a:pt x="45974" y="82296"/>
                    <a:pt x="145161" y="0"/>
                    <a:pt x="262128" y="0"/>
                  </a:cubicBezTo>
                  <a:close/>
                </a:path>
              </a:pathLst>
            </a:custGeom>
            <a:noFill/>
            <a:ln w="6350" cap="flat">
              <a:noFill/>
              <a:prstDash val="solid"/>
              <a:miter/>
            </a:ln>
          </p:spPr>
          <p:txBody>
            <a:bodyPr rtlCol="0" anchor="ctr"/>
            <a:lstStyle/>
            <a:p>
              <a:pPr algn="r"/>
              <a:endParaRPr lang="pt-BR"/>
            </a:p>
          </p:txBody>
        </p:sp>
        <p:sp>
          <p:nvSpPr>
            <p:cNvPr id="20" name="Forma Livre: Forma 19">
              <a:extLst>
                <a:ext uri="{FF2B5EF4-FFF2-40B4-BE49-F238E27FC236}">
                  <a16:creationId xmlns:a16="http://schemas.microsoft.com/office/drawing/2014/main" id="{6CA7CB5E-F5C1-5768-01FE-6303CB0BAC78}"/>
                </a:ext>
              </a:extLst>
            </p:cNvPr>
            <p:cNvSpPr/>
            <p:nvPr/>
          </p:nvSpPr>
          <p:spPr>
            <a:xfrm>
              <a:off x="10502138" y="1052575"/>
              <a:ext cx="475615" cy="195834"/>
            </a:xfrm>
            <a:custGeom>
              <a:avLst/>
              <a:gdLst>
                <a:gd name="connsiteX0" fmla="*/ 475552 w 475615"/>
                <a:gd name="connsiteY0" fmla="*/ 0 h 195834"/>
                <a:gd name="connsiteX1" fmla="*/ 0 w 475615"/>
                <a:gd name="connsiteY1" fmla="*/ 0 h 195834"/>
                <a:gd name="connsiteX2" fmla="*/ 240220 w 475615"/>
                <a:gd name="connsiteY2" fmla="*/ 168339 h 195834"/>
                <a:gd name="connsiteX3" fmla="*/ 352679 w 475615"/>
                <a:gd name="connsiteY3" fmla="*/ 89916 h 195834"/>
                <a:gd name="connsiteX4" fmla="*/ 473202 w 475615"/>
                <a:gd name="connsiteY4" fmla="*/ 195834 h 195834"/>
                <a:gd name="connsiteX5" fmla="*/ 475615 w 475615"/>
                <a:gd name="connsiteY5" fmla="*/ 195834 h 195834"/>
                <a:gd name="connsiteX6" fmla="*/ 475615 w 475615"/>
                <a:gd name="connsiteY6" fmla="*/ 0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615" h="195834">
                  <a:moveTo>
                    <a:pt x="475552" y="0"/>
                  </a:moveTo>
                  <a:lnTo>
                    <a:pt x="0" y="0"/>
                  </a:lnTo>
                  <a:cubicBezTo>
                    <a:pt x="107315" y="0"/>
                    <a:pt x="199644" y="69279"/>
                    <a:pt x="240220" y="168339"/>
                  </a:cubicBezTo>
                  <a:cubicBezTo>
                    <a:pt x="259334" y="122174"/>
                    <a:pt x="302514" y="89916"/>
                    <a:pt x="352679" y="89916"/>
                  </a:cubicBezTo>
                  <a:cubicBezTo>
                    <a:pt x="412306" y="89916"/>
                    <a:pt x="462026" y="135446"/>
                    <a:pt x="473202" y="195834"/>
                  </a:cubicBezTo>
                  <a:lnTo>
                    <a:pt x="475615" y="195834"/>
                  </a:lnTo>
                  <a:lnTo>
                    <a:pt x="475615" y="0"/>
                  </a:lnTo>
                  <a:close/>
                </a:path>
              </a:pathLst>
            </a:custGeom>
            <a:noFill/>
            <a:ln w="6350" cap="flat">
              <a:noFill/>
              <a:prstDash val="solid"/>
              <a:miter/>
            </a:ln>
          </p:spPr>
          <p:txBody>
            <a:bodyPr rtlCol="0" anchor="ctr"/>
            <a:lstStyle/>
            <a:p>
              <a:pPr algn="r"/>
              <a:endParaRPr lang="pt-BR"/>
            </a:p>
          </p:txBody>
        </p:sp>
        <p:sp>
          <p:nvSpPr>
            <p:cNvPr id="21" name="Forma Livre: Forma 20">
              <a:extLst>
                <a:ext uri="{FF2B5EF4-FFF2-40B4-BE49-F238E27FC236}">
                  <a16:creationId xmlns:a16="http://schemas.microsoft.com/office/drawing/2014/main" id="{827435EA-66A0-8C92-B0F6-5E23C7D2546D}"/>
                </a:ext>
              </a:extLst>
            </p:cNvPr>
            <p:cNvSpPr/>
            <p:nvPr/>
          </p:nvSpPr>
          <p:spPr>
            <a:xfrm>
              <a:off x="10252265" y="1052575"/>
              <a:ext cx="723010" cy="195834"/>
            </a:xfrm>
            <a:custGeom>
              <a:avLst/>
              <a:gdLst>
                <a:gd name="connsiteX0" fmla="*/ 602488 w 723010"/>
                <a:gd name="connsiteY0" fmla="*/ 89916 h 195834"/>
                <a:gd name="connsiteX1" fmla="*/ 490029 w 723010"/>
                <a:gd name="connsiteY1" fmla="*/ 168339 h 195834"/>
                <a:gd name="connsiteX2" fmla="*/ 249809 w 723010"/>
                <a:gd name="connsiteY2" fmla="*/ 0 h 195834"/>
                <a:gd name="connsiteX3" fmla="*/ 0 w 723010"/>
                <a:gd name="connsiteY3" fmla="*/ 195834 h 195834"/>
                <a:gd name="connsiteX4" fmla="*/ 723011 w 723010"/>
                <a:gd name="connsiteY4" fmla="*/ 195834 h 195834"/>
                <a:gd name="connsiteX5" fmla="*/ 602488 w 723010"/>
                <a:gd name="connsiteY5" fmla="*/ 89916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010" h="195834">
                  <a:moveTo>
                    <a:pt x="602488" y="89916"/>
                  </a:moveTo>
                  <a:cubicBezTo>
                    <a:pt x="552323" y="89916"/>
                    <a:pt x="509143" y="122174"/>
                    <a:pt x="490029" y="168339"/>
                  </a:cubicBezTo>
                  <a:cubicBezTo>
                    <a:pt x="449516" y="69279"/>
                    <a:pt x="357188" y="0"/>
                    <a:pt x="249809" y="0"/>
                  </a:cubicBezTo>
                  <a:cubicBezTo>
                    <a:pt x="132842" y="0"/>
                    <a:pt x="33655" y="82360"/>
                    <a:pt x="0" y="195834"/>
                  </a:cubicBezTo>
                  <a:lnTo>
                    <a:pt x="723011" y="195834"/>
                  </a:lnTo>
                  <a:cubicBezTo>
                    <a:pt x="711835" y="135446"/>
                    <a:pt x="662115" y="89916"/>
                    <a:pt x="602488" y="89916"/>
                  </a:cubicBezTo>
                  <a:close/>
                </a:path>
              </a:pathLst>
            </a:custGeom>
            <a:solidFill>
              <a:srgbClr val="ACD2EE"/>
            </a:solidFill>
            <a:ln w="6350" cap="flat">
              <a:noFill/>
              <a:prstDash val="solid"/>
              <a:miter/>
            </a:ln>
          </p:spPr>
          <p:txBody>
            <a:bodyPr rtlCol="0" anchor="ctr"/>
            <a:lstStyle/>
            <a:p>
              <a:pPr algn="r"/>
              <a:endParaRPr lang="pt-BR" dirty="0"/>
            </a:p>
          </p:txBody>
        </p:sp>
      </p:grpSp>
      <p:grpSp>
        <p:nvGrpSpPr>
          <p:cNvPr id="22" name="Gráfico 2">
            <a:extLst>
              <a:ext uri="{FF2B5EF4-FFF2-40B4-BE49-F238E27FC236}">
                <a16:creationId xmlns:a16="http://schemas.microsoft.com/office/drawing/2014/main" id="{FBED2A6E-B23A-AD96-D43B-BDA37B320E3F}"/>
              </a:ext>
            </a:extLst>
          </p:cNvPr>
          <p:cNvGrpSpPr/>
          <p:nvPr/>
        </p:nvGrpSpPr>
        <p:grpSpPr>
          <a:xfrm>
            <a:off x="11297697" y="890144"/>
            <a:ext cx="412305" cy="96393"/>
            <a:chOff x="10444353" y="1438465"/>
            <a:chExt cx="412305" cy="96393"/>
          </a:xfrm>
          <a:solidFill>
            <a:srgbClr val="ACD2EE"/>
          </a:solidFill>
        </p:grpSpPr>
        <p:sp>
          <p:nvSpPr>
            <p:cNvPr id="23" name="Forma Livre: Forma 22">
              <a:extLst>
                <a:ext uri="{FF2B5EF4-FFF2-40B4-BE49-F238E27FC236}">
                  <a16:creationId xmlns:a16="http://schemas.microsoft.com/office/drawing/2014/main" id="{78F7AC88-4420-E4E7-2281-3165CA262417}"/>
                </a:ext>
              </a:extLst>
            </p:cNvPr>
            <p:cNvSpPr/>
            <p:nvPr/>
          </p:nvSpPr>
          <p:spPr>
            <a:xfrm>
              <a:off x="10444353"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4" name="Forma Livre: Forma 23">
              <a:extLst>
                <a:ext uri="{FF2B5EF4-FFF2-40B4-BE49-F238E27FC236}">
                  <a16:creationId xmlns:a16="http://schemas.microsoft.com/office/drawing/2014/main" id="{62B5D8B6-461F-3920-4B0D-2DB07D93E38B}"/>
                </a:ext>
              </a:extLst>
            </p:cNvPr>
            <p:cNvSpPr/>
            <p:nvPr/>
          </p:nvSpPr>
          <p:spPr>
            <a:xfrm>
              <a:off x="1053452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5" name="Forma Livre: Forma 24">
              <a:extLst>
                <a:ext uri="{FF2B5EF4-FFF2-40B4-BE49-F238E27FC236}">
                  <a16:creationId xmlns:a16="http://schemas.microsoft.com/office/drawing/2014/main" id="{047643D0-9E86-408F-A972-A49C399522E6}"/>
                </a:ext>
              </a:extLst>
            </p:cNvPr>
            <p:cNvSpPr/>
            <p:nvPr/>
          </p:nvSpPr>
          <p:spPr>
            <a:xfrm>
              <a:off x="10621200"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6" name="Forma Livre: Forma 25">
              <a:extLst>
                <a:ext uri="{FF2B5EF4-FFF2-40B4-BE49-F238E27FC236}">
                  <a16:creationId xmlns:a16="http://schemas.microsoft.com/office/drawing/2014/main" id="{CC05D13B-0548-8F72-E55B-66225F821E02}"/>
                </a:ext>
              </a:extLst>
            </p:cNvPr>
            <p:cNvSpPr/>
            <p:nvPr/>
          </p:nvSpPr>
          <p:spPr>
            <a:xfrm>
              <a:off x="10707941"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7" name="Forma Livre: Forma 26">
              <a:extLst>
                <a:ext uri="{FF2B5EF4-FFF2-40B4-BE49-F238E27FC236}">
                  <a16:creationId xmlns:a16="http://schemas.microsoft.com/office/drawing/2014/main" id="{43C63AF3-D171-FAA5-CF47-42CA2F83A1BE}"/>
                </a:ext>
              </a:extLst>
            </p:cNvPr>
            <p:cNvSpPr/>
            <p:nvPr/>
          </p:nvSpPr>
          <p:spPr>
            <a:xfrm>
              <a:off x="1079468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grpSp>
      <p:pic>
        <p:nvPicPr>
          <p:cNvPr id="40" name="Picture 8">
            <a:extLst>
              <a:ext uri="{FF2B5EF4-FFF2-40B4-BE49-F238E27FC236}">
                <a16:creationId xmlns:a16="http://schemas.microsoft.com/office/drawing/2014/main" id="{604B75A5-6BAD-5AF2-6FF3-AB9F668C01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086" y="1717394"/>
            <a:ext cx="1763001" cy="45176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Logo Hytron">
            <a:extLst>
              <a:ext uri="{FF2B5EF4-FFF2-40B4-BE49-F238E27FC236}">
                <a16:creationId xmlns:a16="http://schemas.microsoft.com/office/drawing/2014/main" id="{251A038F-B160-01D8-6E5A-973BB7151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322" y="1701060"/>
            <a:ext cx="1614401" cy="4696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a:extLst>
              <a:ext uri="{FF2B5EF4-FFF2-40B4-BE49-F238E27FC236}">
                <a16:creationId xmlns:a16="http://schemas.microsoft.com/office/drawing/2014/main" id="{85776C1C-EE88-61BE-A1C8-931BF4200B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919" y="1792549"/>
            <a:ext cx="800727" cy="32435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a:extLst>
              <a:ext uri="{FF2B5EF4-FFF2-40B4-BE49-F238E27FC236}">
                <a16:creationId xmlns:a16="http://schemas.microsoft.com/office/drawing/2014/main" id="{C55252F0-7EC3-CB1F-76CE-DB17E82D40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6533" y="1751016"/>
            <a:ext cx="1366885" cy="377495"/>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m 43" descr="Texto&#10;&#10;Descrição gerada automaticamente com confiança média">
            <a:extLst>
              <a:ext uri="{FF2B5EF4-FFF2-40B4-BE49-F238E27FC236}">
                <a16:creationId xmlns:a16="http://schemas.microsoft.com/office/drawing/2014/main" id="{BA1DD339-068B-D7FB-EEC0-46B47E99CCE4}"/>
              </a:ext>
            </a:extLst>
          </p:cNvPr>
          <p:cNvPicPr>
            <a:picLocks noChangeAspect="1"/>
          </p:cNvPicPr>
          <p:nvPr/>
        </p:nvPicPr>
        <p:blipFill>
          <a:blip r:embed="rId7"/>
          <a:stretch>
            <a:fillRect/>
          </a:stretch>
        </p:blipFill>
        <p:spPr>
          <a:xfrm>
            <a:off x="1588784" y="1734184"/>
            <a:ext cx="2179693" cy="417071"/>
          </a:xfrm>
          <a:prstGeom prst="rect">
            <a:avLst/>
          </a:prstGeom>
        </p:spPr>
      </p:pic>
      <p:pic>
        <p:nvPicPr>
          <p:cNvPr id="47" name="Imagem 46" descr="Logotipo&#10;&#10;Descrição gerada automaticamente">
            <a:extLst>
              <a:ext uri="{FF2B5EF4-FFF2-40B4-BE49-F238E27FC236}">
                <a16:creationId xmlns:a16="http://schemas.microsoft.com/office/drawing/2014/main" id="{F6AD5DEC-DD6F-1D69-66B6-C31F953AC84C}"/>
              </a:ext>
            </a:extLst>
          </p:cNvPr>
          <p:cNvPicPr>
            <a:picLocks noChangeAspect="1"/>
          </p:cNvPicPr>
          <p:nvPr/>
        </p:nvPicPr>
        <p:blipFill rotWithShape="1">
          <a:blip r:embed="rId8">
            <a:extLst>
              <a:ext uri="{28A0092B-C50C-407E-A947-70E740481C1C}">
                <a14:useLocalDpi xmlns:a14="http://schemas.microsoft.com/office/drawing/2010/main" val="0"/>
              </a:ext>
            </a:extLst>
          </a:blip>
          <a:srcRect t="28329" b="28889"/>
          <a:stretch/>
        </p:blipFill>
        <p:spPr>
          <a:xfrm>
            <a:off x="4555858" y="1688913"/>
            <a:ext cx="1305417" cy="558486"/>
          </a:xfrm>
          <a:prstGeom prst="rect">
            <a:avLst/>
          </a:prstGeom>
        </p:spPr>
      </p:pic>
      <p:pic>
        <p:nvPicPr>
          <p:cNvPr id="49" name="Imagem 48" descr="Logotipo, nome da empresa&#10;&#10;Descrição gerada automaticamente">
            <a:extLst>
              <a:ext uri="{FF2B5EF4-FFF2-40B4-BE49-F238E27FC236}">
                <a16:creationId xmlns:a16="http://schemas.microsoft.com/office/drawing/2014/main" id="{1ABCCEC2-79AD-037E-E7C7-0CCE59460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1777" y="1508129"/>
            <a:ext cx="739270" cy="739270"/>
          </a:xfrm>
          <a:prstGeom prst="rect">
            <a:avLst/>
          </a:prstGeom>
        </p:spPr>
      </p:pic>
      <p:sp>
        <p:nvSpPr>
          <p:cNvPr id="52" name="CaixaDeTexto 51">
            <a:extLst>
              <a:ext uri="{FF2B5EF4-FFF2-40B4-BE49-F238E27FC236}">
                <a16:creationId xmlns:a16="http://schemas.microsoft.com/office/drawing/2014/main" id="{85F132A2-AA02-B234-8936-CDB8DD57325D}"/>
              </a:ext>
            </a:extLst>
          </p:cNvPr>
          <p:cNvSpPr txBox="1"/>
          <p:nvPr/>
        </p:nvSpPr>
        <p:spPr>
          <a:xfrm>
            <a:off x="486938" y="1187354"/>
            <a:ext cx="11161087" cy="369332"/>
          </a:xfrm>
          <a:prstGeom prst="rect">
            <a:avLst/>
          </a:prstGeom>
          <a:noFill/>
        </p:spPr>
        <p:txBody>
          <a:bodyPr wrap="square">
            <a:spAutoFit/>
          </a:bodyPr>
          <a:lstStyle>
            <a:defPPr>
              <a:defRPr lang="pt-BR"/>
            </a:defPPr>
            <a:lvl1pPr lvl="0">
              <a:defRPr b="0">
                <a:solidFill>
                  <a:srgbClr val="0A3817"/>
                </a:solidFill>
                <a:latin typeface="Montserrat" panose="00000500000000000000" pitchFamily="2" charset="0"/>
              </a:defRPr>
            </a:lvl1pPr>
          </a:lstStyle>
          <a:p>
            <a:pPr marL="285750" indent="-285750">
              <a:spcAft>
                <a:spcPts val="1200"/>
              </a:spcAft>
              <a:buFont typeface="Arial" panose="020B0604020202020204" pitchFamily="34" charset="0"/>
              <a:buChar char="•"/>
            </a:pPr>
            <a:r>
              <a:rPr lang="pt-BR" sz="1800" spc="-114" dirty="0">
                <a:latin typeface="Montserrat" panose="00000500000000000000" pitchFamily="2" charset="0"/>
                <a:cs typeface="Arial Black"/>
              </a:rPr>
              <a:t>Posto de abastecimento veicular de hidrogênio</a:t>
            </a:r>
            <a:r>
              <a:rPr lang="en-US" dirty="0"/>
              <a:t> (HRS) – </a:t>
            </a:r>
            <a:r>
              <a:rPr lang="en-US" dirty="0" err="1"/>
              <a:t>Hidrogênio</a:t>
            </a:r>
            <a:r>
              <a:rPr lang="en-US" dirty="0"/>
              <a:t> a </a:t>
            </a:r>
            <a:r>
              <a:rPr lang="en-US" dirty="0" err="1"/>
              <a:t>partir</a:t>
            </a:r>
            <a:r>
              <a:rPr lang="en-US" dirty="0"/>
              <a:t> da </a:t>
            </a:r>
            <a:r>
              <a:rPr lang="en-US" dirty="0" err="1"/>
              <a:t>reforma</a:t>
            </a:r>
            <a:r>
              <a:rPr lang="en-US" dirty="0"/>
              <a:t> do </a:t>
            </a:r>
            <a:r>
              <a:rPr lang="en-US" dirty="0" err="1"/>
              <a:t>etanol</a:t>
            </a:r>
            <a:endParaRPr lang="pt-BR" dirty="0"/>
          </a:p>
        </p:txBody>
      </p:sp>
      <p:sp>
        <p:nvSpPr>
          <p:cNvPr id="53" name="CaixaDeTexto 52">
            <a:extLst>
              <a:ext uri="{FF2B5EF4-FFF2-40B4-BE49-F238E27FC236}">
                <a16:creationId xmlns:a16="http://schemas.microsoft.com/office/drawing/2014/main" id="{BC1EED2E-C1FD-9649-491B-9FCE528B9BAB}"/>
              </a:ext>
            </a:extLst>
          </p:cNvPr>
          <p:cNvSpPr txBox="1"/>
          <p:nvPr/>
        </p:nvSpPr>
        <p:spPr>
          <a:xfrm>
            <a:off x="431248" y="2438536"/>
            <a:ext cx="10987606" cy="800219"/>
          </a:xfrm>
          <a:prstGeom prst="rect">
            <a:avLst/>
          </a:prstGeom>
          <a:noFill/>
        </p:spPr>
        <p:txBody>
          <a:bodyPr wrap="square">
            <a:spAutoFit/>
          </a:bodyPr>
          <a:lstStyle>
            <a:defPPr>
              <a:defRPr lang="pt-BR"/>
            </a:defPPr>
            <a:lvl1pPr lvl="0">
              <a:defRPr b="0">
                <a:solidFill>
                  <a:srgbClr val="0A3817"/>
                </a:solidFill>
                <a:latin typeface="Montserrat" panose="00000500000000000000" pitchFamily="2" charset="0"/>
              </a:defRPr>
            </a:lvl1pPr>
          </a:lstStyle>
          <a:p>
            <a:pPr marL="285750" indent="-285750">
              <a:spcAft>
                <a:spcPts val="1200"/>
              </a:spcAft>
              <a:buFont typeface="Arial" panose="020B0604020202020204" pitchFamily="34" charset="0"/>
              <a:buChar char="•"/>
            </a:pPr>
            <a:r>
              <a:rPr lang="pt-BR" sz="1800" spc="-114" dirty="0">
                <a:latin typeface="Montserrat" panose="00000500000000000000" pitchFamily="2" charset="0"/>
                <a:cs typeface="Arial Black"/>
              </a:rPr>
              <a:t>Posto de abastecimento veicular de hidrogênio</a:t>
            </a:r>
            <a:r>
              <a:rPr lang="en-US" dirty="0"/>
              <a:t> (HRS) – </a:t>
            </a:r>
            <a:r>
              <a:rPr lang="en-US" dirty="0" err="1"/>
              <a:t>Hidrogênio</a:t>
            </a:r>
            <a:r>
              <a:rPr lang="en-US" dirty="0"/>
              <a:t> a </a:t>
            </a:r>
            <a:r>
              <a:rPr lang="en-US" dirty="0" err="1"/>
              <a:t>partir</a:t>
            </a:r>
            <a:r>
              <a:rPr lang="en-US" dirty="0"/>
              <a:t> da </a:t>
            </a:r>
            <a:r>
              <a:rPr lang="en-US" dirty="0" err="1"/>
              <a:t>eletrólie</a:t>
            </a:r>
            <a:r>
              <a:rPr lang="en-US" dirty="0"/>
              <a:t> da </a:t>
            </a:r>
            <a:r>
              <a:rPr lang="en-US" dirty="0" err="1"/>
              <a:t>água</a:t>
            </a:r>
            <a:endParaRPr lang="en-US" dirty="0"/>
          </a:p>
          <a:p>
            <a:pPr marL="742950" lvl="1" indent="-285750">
              <a:spcAft>
                <a:spcPts val="1200"/>
              </a:spcAft>
              <a:buFont typeface="Arial" panose="020B0604020202020204" pitchFamily="34" charset="0"/>
              <a:buChar char="•"/>
            </a:pPr>
            <a:r>
              <a:rPr lang="en-US" dirty="0" err="1"/>
              <a:t>Buscando</a:t>
            </a:r>
            <a:r>
              <a:rPr lang="en-US" dirty="0"/>
              <a:t> </a:t>
            </a:r>
            <a:r>
              <a:rPr lang="en-US" dirty="0" err="1"/>
              <a:t>parcerias</a:t>
            </a:r>
            <a:endParaRPr lang="pt-BR" dirty="0"/>
          </a:p>
        </p:txBody>
      </p:sp>
      <p:pic>
        <p:nvPicPr>
          <p:cNvPr id="8" name="Imagem 7">
            <a:extLst>
              <a:ext uri="{FF2B5EF4-FFF2-40B4-BE49-F238E27FC236}">
                <a16:creationId xmlns:a16="http://schemas.microsoft.com/office/drawing/2014/main" id="{D2C28394-C8DF-AA36-11FF-E25A226C7F5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 r="44328"/>
          <a:stretch/>
        </p:blipFill>
        <p:spPr>
          <a:xfrm>
            <a:off x="1443411" y="2919325"/>
            <a:ext cx="874197" cy="1025493"/>
          </a:xfrm>
          <a:prstGeom prst="rect">
            <a:avLst/>
          </a:prstGeom>
        </p:spPr>
      </p:pic>
      <p:pic>
        <p:nvPicPr>
          <p:cNvPr id="9" name="Picture 10">
            <a:extLst>
              <a:ext uri="{FF2B5EF4-FFF2-40B4-BE49-F238E27FC236}">
                <a16:creationId xmlns:a16="http://schemas.microsoft.com/office/drawing/2014/main" id="{20EB60AF-1A55-FCC9-3CBD-C0AEEEAA50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684" y="3316993"/>
            <a:ext cx="800727" cy="324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F2475C3B-BFDA-2723-1B89-3AB7D93CA5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4892" y="3316993"/>
            <a:ext cx="1366885" cy="377495"/>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2F8474CD-7959-5685-A7AF-ABD1C2389A4B}"/>
              </a:ext>
            </a:extLst>
          </p:cNvPr>
          <p:cNvSpPr txBox="1"/>
          <p:nvPr/>
        </p:nvSpPr>
        <p:spPr>
          <a:xfrm>
            <a:off x="431247" y="3960235"/>
            <a:ext cx="11559191" cy="369332"/>
          </a:xfrm>
          <a:prstGeom prst="rect">
            <a:avLst/>
          </a:prstGeom>
          <a:noFill/>
        </p:spPr>
        <p:txBody>
          <a:bodyPr wrap="square">
            <a:spAutoFit/>
          </a:bodyPr>
          <a:lstStyle>
            <a:defPPr>
              <a:defRPr lang="pt-BR"/>
            </a:defPPr>
            <a:lvl1pPr lvl="0">
              <a:defRPr b="0">
                <a:solidFill>
                  <a:srgbClr val="0A3817"/>
                </a:solidFill>
                <a:latin typeface="Montserrat" panose="00000500000000000000" pitchFamily="2" charset="0"/>
              </a:defRPr>
            </a:lvl1pPr>
          </a:lstStyle>
          <a:p>
            <a:pPr marL="285750" indent="-285750">
              <a:spcAft>
                <a:spcPts val="600"/>
              </a:spcAft>
              <a:buFont typeface="Arial" panose="020B0604020202020204" pitchFamily="34" charset="0"/>
              <a:buChar char="•"/>
            </a:pPr>
            <a:r>
              <a:rPr lang="pt-BR" dirty="0"/>
              <a:t>Centros de Ciência para o Desenvolvimento (CCD) – Início em 2024</a:t>
            </a:r>
          </a:p>
        </p:txBody>
      </p:sp>
      <p:pic>
        <p:nvPicPr>
          <p:cNvPr id="28" name="Imagem 27">
            <a:extLst>
              <a:ext uri="{FF2B5EF4-FFF2-40B4-BE49-F238E27FC236}">
                <a16:creationId xmlns:a16="http://schemas.microsoft.com/office/drawing/2014/main" id="{C8709BF6-A219-04FA-6208-3C5002B5B6F0}"/>
              </a:ext>
            </a:extLst>
          </p:cNvPr>
          <p:cNvPicPr>
            <a:picLocks noChangeAspect="1"/>
          </p:cNvPicPr>
          <p:nvPr/>
        </p:nvPicPr>
        <p:blipFill rotWithShape="1">
          <a:blip r:embed="rId2">
            <a:extLst>
              <a:ext uri="{28A0092B-C50C-407E-A947-70E740481C1C}">
                <a14:useLocalDpi xmlns:a14="http://schemas.microsoft.com/office/drawing/2010/main" val="0"/>
              </a:ext>
            </a:extLst>
          </a:blip>
          <a:srcRect l="61634" t="1323" b="-29722"/>
          <a:stretch/>
        </p:blipFill>
        <p:spPr>
          <a:xfrm>
            <a:off x="3172174" y="4650365"/>
            <a:ext cx="1901497" cy="468957"/>
          </a:xfrm>
          <a:prstGeom prst="rect">
            <a:avLst/>
          </a:prstGeom>
        </p:spPr>
      </p:pic>
      <p:pic>
        <p:nvPicPr>
          <p:cNvPr id="36" name="Imagem 35" descr="Texto, Logotipo&#10;&#10;Descrição gerada automaticamente">
            <a:extLst>
              <a:ext uri="{FF2B5EF4-FFF2-40B4-BE49-F238E27FC236}">
                <a16:creationId xmlns:a16="http://schemas.microsoft.com/office/drawing/2014/main" id="{F543AF99-8CAC-FC77-7487-55529446E4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799" y="4442764"/>
            <a:ext cx="1987243" cy="624562"/>
          </a:xfrm>
          <a:prstGeom prst="rect">
            <a:avLst/>
          </a:prstGeom>
        </p:spPr>
      </p:pic>
      <p:pic>
        <p:nvPicPr>
          <p:cNvPr id="56" name="Imagem 55" descr="Logotipo&#10;&#10;Descrição gerada automaticamente">
            <a:extLst>
              <a:ext uri="{FF2B5EF4-FFF2-40B4-BE49-F238E27FC236}">
                <a16:creationId xmlns:a16="http://schemas.microsoft.com/office/drawing/2014/main" id="{298EABC3-A591-ADF0-FC65-E280CAFF5EFB}"/>
              </a:ext>
            </a:extLst>
          </p:cNvPr>
          <p:cNvPicPr>
            <a:picLocks noChangeAspect="1"/>
          </p:cNvPicPr>
          <p:nvPr/>
        </p:nvPicPr>
        <p:blipFill rotWithShape="1">
          <a:blip r:embed="rId12">
            <a:extLst>
              <a:ext uri="{28A0092B-C50C-407E-A947-70E740481C1C}">
                <a14:useLocalDpi xmlns:a14="http://schemas.microsoft.com/office/drawing/2010/main" val="0"/>
              </a:ext>
            </a:extLst>
          </a:blip>
          <a:srcRect t="35470" r="68102" b="39731"/>
          <a:stretch/>
        </p:blipFill>
        <p:spPr>
          <a:xfrm>
            <a:off x="9372164" y="1508129"/>
            <a:ext cx="982082" cy="763484"/>
          </a:xfrm>
          <a:prstGeom prst="rect">
            <a:avLst/>
          </a:prstGeom>
        </p:spPr>
      </p:pic>
      <p:sp>
        <p:nvSpPr>
          <p:cNvPr id="2" name="CaixaDeTexto 1">
            <a:extLst>
              <a:ext uri="{FF2B5EF4-FFF2-40B4-BE49-F238E27FC236}">
                <a16:creationId xmlns:a16="http://schemas.microsoft.com/office/drawing/2014/main" id="{346E3C6F-E5CB-296A-D641-D36286E52629}"/>
              </a:ext>
            </a:extLst>
          </p:cNvPr>
          <p:cNvSpPr txBox="1"/>
          <p:nvPr/>
        </p:nvSpPr>
        <p:spPr>
          <a:xfrm>
            <a:off x="232133" y="163076"/>
            <a:ext cx="13909536" cy="516936"/>
          </a:xfrm>
          <a:prstGeom prst="rect">
            <a:avLst/>
          </a:prstGeom>
          <a:noFill/>
        </p:spPr>
        <p:txBody>
          <a:bodyPr wrap="square" rtlCol="0" anchor="b">
            <a:spAutoFit/>
          </a:bodyPr>
          <a:lstStyle/>
          <a:p>
            <a:pPr marR="2459990" indent="-257175" fontAlgn="base">
              <a:lnSpc>
                <a:spcPct val="114000"/>
              </a:lnSpc>
              <a:buClr>
                <a:srgbClr val="FFC000"/>
              </a:buClr>
              <a:buSzPct val="150000"/>
            </a:pPr>
            <a:r>
              <a:rPr lang="pt-BR" sz="2600" b="1" dirty="0">
                <a:latin typeface="Avenir Next LT Pro" panose="020B0504020202020204" pitchFamily="34" charset="0"/>
                <a:ea typeface="Verdana"/>
                <a:cs typeface="+mj-cs"/>
              </a:rPr>
              <a:t>PD&amp;I EM HIDROGÊNIO DE BAIXO CARBONO</a:t>
            </a:r>
          </a:p>
        </p:txBody>
      </p:sp>
      <p:pic>
        <p:nvPicPr>
          <p:cNvPr id="5" name="Imagem 4">
            <a:extLst>
              <a:ext uri="{FF2B5EF4-FFF2-40B4-BE49-F238E27FC236}">
                <a16:creationId xmlns:a16="http://schemas.microsoft.com/office/drawing/2014/main" id="{902331D9-9567-D57D-4574-CF2EF469363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 r="44328"/>
          <a:stretch/>
        </p:blipFill>
        <p:spPr>
          <a:xfrm>
            <a:off x="5073671" y="4242298"/>
            <a:ext cx="874197" cy="1025493"/>
          </a:xfrm>
          <a:prstGeom prst="rect">
            <a:avLst/>
          </a:prstGeom>
        </p:spPr>
      </p:pic>
    </p:spTree>
    <p:extLst>
      <p:ext uri="{BB962C8B-B14F-4D97-AF65-F5344CB8AC3E}">
        <p14:creationId xmlns:p14="http://schemas.microsoft.com/office/powerpoint/2010/main" val="14823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573B791-0915-44BB-8434-09E99E23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82" y="6158483"/>
            <a:ext cx="3752291" cy="276510"/>
          </a:xfrm>
          <a:prstGeom prst="rect">
            <a:avLst/>
          </a:prstGeom>
        </p:spPr>
      </p:pic>
      <p:grpSp>
        <p:nvGrpSpPr>
          <p:cNvPr id="13" name="Agrupar 12">
            <a:extLst>
              <a:ext uri="{FF2B5EF4-FFF2-40B4-BE49-F238E27FC236}">
                <a16:creationId xmlns:a16="http://schemas.microsoft.com/office/drawing/2014/main" id="{27077745-9CD8-976A-029E-C8EDB9DFB05A}"/>
              </a:ext>
            </a:extLst>
          </p:cNvPr>
          <p:cNvGrpSpPr/>
          <p:nvPr/>
        </p:nvGrpSpPr>
        <p:grpSpPr>
          <a:xfrm>
            <a:off x="416115" y="5889245"/>
            <a:ext cx="810006" cy="968755"/>
            <a:chOff x="1941766" y="5889244"/>
            <a:chExt cx="810006" cy="968755"/>
          </a:xfrm>
        </p:grpSpPr>
        <p:sp>
          <p:nvSpPr>
            <p:cNvPr id="14" name="Forma Livre: Forma 13">
              <a:extLst>
                <a:ext uri="{FF2B5EF4-FFF2-40B4-BE49-F238E27FC236}">
                  <a16:creationId xmlns:a16="http://schemas.microsoft.com/office/drawing/2014/main" id="{103484BA-F426-387B-A293-BFE4A27CDEE5}"/>
                </a:ext>
              </a:extLst>
            </p:cNvPr>
            <p:cNvSpPr/>
            <p:nvPr/>
          </p:nvSpPr>
          <p:spPr>
            <a:xfrm>
              <a:off x="1941766" y="5889244"/>
              <a:ext cx="440690" cy="678941"/>
            </a:xfrm>
            <a:custGeom>
              <a:avLst/>
              <a:gdLst>
                <a:gd name="connsiteX0" fmla="*/ 322008 w 440690"/>
                <a:gd name="connsiteY0" fmla="*/ 263271 h 678941"/>
                <a:gd name="connsiteX1" fmla="*/ 373189 w 440690"/>
                <a:gd name="connsiteY1" fmla="*/ 150368 h 678941"/>
                <a:gd name="connsiteX2" fmla="*/ 222758 w 440690"/>
                <a:gd name="connsiteY2" fmla="*/ 0 h 678941"/>
                <a:gd name="connsiteX3" fmla="*/ 72326 w 440690"/>
                <a:gd name="connsiteY3" fmla="*/ 150368 h 678941"/>
                <a:gd name="connsiteX4" fmla="*/ 121729 w 440690"/>
                <a:gd name="connsiteY4" fmla="*/ 261747 h 678941"/>
                <a:gd name="connsiteX5" fmla="*/ 0 w 440690"/>
                <a:gd name="connsiteY5" fmla="*/ 458660 h 678941"/>
                <a:gd name="connsiteX6" fmla="*/ 220345 w 440690"/>
                <a:gd name="connsiteY6" fmla="*/ 678942 h 678941"/>
                <a:gd name="connsiteX7" fmla="*/ 440690 w 440690"/>
                <a:gd name="connsiteY7" fmla="*/ 458660 h 678941"/>
                <a:gd name="connsiteX8" fmla="*/ 322008 w 440690"/>
                <a:gd name="connsiteY8" fmla="*/ 263271 h 67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690" h="678941">
                  <a:moveTo>
                    <a:pt x="322008" y="263271"/>
                  </a:moveTo>
                  <a:cubicBezTo>
                    <a:pt x="353377" y="235712"/>
                    <a:pt x="373189" y="195326"/>
                    <a:pt x="373189" y="150368"/>
                  </a:cubicBezTo>
                  <a:cubicBezTo>
                    <a:pt x="373189" y="67373"/>
                    <a:pt x="305752" y="0"/>
                    <a:pt x="222758" y="0"/>
                  </a:cubicBezTo>
                  <a:cubicBezTo>
                    <a:pt x="139763" y="0"/>
                    <a:pt x="72326" y="67373"/>
                    <a:pt x="72326" y="150368"/>
                  </a:cubicBezTo>
                  <a:cubicBezTo>
                    <a:pt x="72326" y="194501"/>
                    <a:pt x="91376" y="234252"/>
                    <a:pt x="121729" y="261747"/>
                  </a:cubicBezTo>
                  <a:cubicBezTo>
                    <a:pt x="49593" y="297942"/>
                    <a:pt x="0" y="372554"/>
                    <a:pt x="0" y="458660"/>
                  </a:cubicBezTo>
                  <a:cubicBezTo>
                    <a:pt x="0" y="580263"/>
                    <a:pt x="98742" y="678942"/>
                    <a:pt x="220345" y="678942"/>
                  </a:cubicBezTo>
                  <a:cubicBezTo>
                    <a:pt x="341948" y="678942"/>
                    <a:pt x="440690" y="580263"/>
                    <a:pt x="440690" y="458660"/>
                  </a:cubicBezTo>
                  <a:cubicBezTo>
                    <a:pt x="440754" y="373761"/>
                    <a:pt x="392557" y="300038"/>
                    <a:pt x="322008" y="263271"/>
                  </a:cubicBezTo>
                  <a:close/>
                </a:path>
              </a:pathLst>
            </a:custGeom>
            <a:solidFill>
              <a:srgbClr val="135A1E"/>
            </a:solidFill>
            <a:ln w="6350" cap="flat">
              <a:noFill/>
              <a:prstDash val="solid"/>
              <a:miter/>
            </a:ln>
          </p:spPr>
          <p:txBody>
            <a:bodyPr rtlCol="0" anchor="ctr"/>
            <a:lstStyle/>
            <a:p>
              <a:pPr algn="r"/>
              <a:endParaRPr lang="pt-BR" dirty="0"/>
            </a:p>
          </p:txBody>
        </p:sp>
        <p:sp>
          <p:nvSpPr>
            <p:cNvPr id="15" name="Forma Livre: Forma 14">
              <a:extLst>
                <a:ext uri="{FF2B5EF4-FFF2-40B4-BE49-F238E27FC236}">
                  <a16:creationId xmlns:a16="http://schemas.microsoft.com/office/drawing/2014/main" id="{E3E1783A-61EB-F95C-4784-7D3AA853A71C}"/>
                </a:ext>
              </a:extLst>
            </p:cNvPr>
            <p:cNvSpPr/>
            <p:nvPr/>
          </p:nvSpPr>
          <p:spPr>
            <a:xfrm>
              <a:off x="2147570" y="6012307"/>
              <a:ext cx="33845" cy="845692"/>
            </a:xfrm>
            <a:custGeom>
              <a:avLst/>
              <a:gdLst>
                <a:gd name="connsiteX0" fmla="*/ 0 w 33845"/>
                <a:gd name="connsiteY0" fmla="*/ 8446 h 845692"/>
                <a:gd name="connsiteX1" fmla="*/ 8445 w 33845"/>
                <a:gd name="connsiteY1" fmla="*/ 0 h 845692"/>
                <a:gd name="connsiteX2" fmla="*/ 25400 w 33845"/>
                <a:gd name="connsiteY2" fmla="*/ 0 h 845692"/>
                <a:gd name="connsiteX3" fmla="*/ 33845 w 33845"/>
                <a:gd name="connsiteY3" fmla="*/ 8446 h 845692"/>
                <a:gd name="connsiteX4" fmla="*/ 33845 w 33845"/>
                <a:gd name="connsiteY4" fmla="*/ 837248 h 845692"/>
                <a:gd name="connsiteX5" fmla="*/ 25400 w 33845"/>
                <a:gd name="connsiteY5" fmla="*/ 845693 h 845692"/>
                <a:gd name="connsiteX6" fmla="*/ 8445 w 33845"/>
                <a:gd name="connsiteY6" fmla="*/ 845693 h 845692"/>
                <a:gd name="connsiteX7" fmla="*/ 0 w 33845"/>
                <a:gd name="connsiteY7" fmla="*/ 837248 h 845692"/>
                <a:gd name="connsiteX8" fmla="*/ 0 w 33845"/>
                <a:gd name="connsiteY8" fmla="*/ 8446 h 845692"/>
                <a:gd name="connsiteX9" fmla="*/ 0 w 33845"/>
                <a:gd name="connsiteY9" fmla="*/ 8446 h 84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45" h="845692">
                  <a:moveTo>
                    <a:pt x="0" y="8446"/>
                  </a:moveTo>
                  <a:cubicBezTo>
                    <a:pt x="0" y="3746"/>
                    <a:pt x="3810" y="0"/>
                    <a:pt x="8445" y="0"/>
                  </a:cubicBezTo>
                  <a:lnTo>
                    <a:pt x="25400" y="0"/>
                  </a:lnTo>
                  <a:cubicBezTo>
                    <a:pt x="30099" y="0"/>
                    <a:pt x="33845" y="3810"/>
                    <a:pt x="33845" y="8446"/>
                  </a:cubicBezTo>
                  <a:lnTo>
                    <a:pt x="33845" y="837248"/>
                  </a:lnTo>
                  <a:cubicBezTo>
                    <a:pt x="33845" y="841947"/>
                    <a:pt x="30035" y="845693"/>
                    <a:pt x="25400" y="845693"/>
                  </a:cubicBezTo>
                  <a:lnTo>
                    <a:pt x="8445" y="845693"/>
                  </a:lnTo>
                  <a:cubicBezTo>
                    <a:pt x="3746" y="845693"/>
                    <a:pt x="0" y="841883"/>
                    <a:pt x="0" y="837248"/>
                  </a:cubicBezTo>
                  <a:lnTo>
                    <a:pt x="0" y="8446"/>
                  </a:lnTo>
                  <a:lnTo>
                    <a:pt x="0" y="8446"/>
                  </a:lnTo>
                  <a:close/>
                </a:path>
              </a:pathLst>
            </a:custGeom>
            <a:solidFill>
              <a:srgbClr val="06210E"/>
            </a:solidFill>
            <a:ln w="6350" cap="flat">
              <a:noFill/>
              <a:prstDash val="solid"/>
              <a:miter/>
            </a:ln>
          </p:spPr>
          <p:txBody>
            <a:bodyPr rtlCol="0" anchor="ctr"/>
            <a:lstStyle/>
            <a:p>
              <a:pPr algn="r"/>
              <a:endParaRPr lang="pt-BR"/>
            </a:p>
          </p:txBody>
        </p:sp>
        <p:sp>
          <p:nvSpPr>
            <p:cNvPr id="16" name="Forma Livre: Forma 15">
              <a:extLst>
                <a:ext uri="{FF2B5EF4-FFF2-40B4-BE49-F238E27FC236}">
                  <a16:creationId xmlns:a16="http://schemas.microsoft.com/office/drawing/2014/main" id="{9D46C4E1-8536-9D6B-7807-6664CA94DB36}"/>
                </a:ext>
              </a:extLst>
            </p:cNvPr>
            <p:cNvSpPr/>
            <p:nvPr/>
          </p:nvSpPr>
          <p:spPr>
            <a:xfrm>
              <a:off x="2425128" y="6140069"/>
              <a:ext cx="326644" cy="503174"/>
            </a:xfrm>
            <a:custGeom>
              <a:avLst/>
              <a:gdLst>
                <a:gd name="connsiteX0" fmla="*/ 238442 w 326644"/>
                <a:gd name="connsiteY0" fmla="*/ 195072 h 503174"/>
                <a:gd name="connsiteX1" fmla="*/ 276416 w 326644"/>
                <a:gd name="connsiteY1" fmla="*/ 111442 h 503174"/>
                <a:gd name="connsiteX2" fmla="*/ 164973 w 326644"/>
                <a:gd name="connsiteY2" fmla="*/ 0 h 503174"/>
                <a:gd name="connsiteX3" fmla="*/ 53530 w 326644"/>
                <a:gd name="connsiteY3" fmla="*/ 111442 h 503174"/>
                <a:gd name="connsiteX4" fmla="*/ 90297 w 326644"/>
                <a:gd name="connsiteY4" fmla="*/ 193929 h 503174"/>
                <a:gd name="connsiteX5" fmla="*/ 0 w 326644"/>
                <a:gd name="connsiteY5" fmla="*/ 339915 h 503174"/>
                <a:gd name="connsiteX6" fmla="*/ 163322 w 326644"/>
                <a:gd name="connsiteY6" fmla="*/ 503174 h 503174"/>
                <a:gd name="connsiteX7" fmla="*/ 326644 w 326644"/>
                <a:gd name="connsiteY7" fmla="*/ 339915 h 503174"/>
                <a:gd name="connsiteX8" fmla="*/ 238442 w 326644"/>
                <a:gd name="connsiteY8" fmla="*/ 195072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644" h="503174">
                  <a:moveTo>
                    <a:pt x="238442" y="195072"/>
                  </a:moveTo>
                  <a:cubicBezTo>
                    <a:pt x="261683" y="174625"/>
                    <a:pt x="276416" y="144780"/>
                    <a:pt x="276416" y="111442"/>
                  </a:cubicBezTo>
                  <a:cubicBezTo>
                    <a:pt x="276416" y="49974"/>
                    <a:pt x="226441" y="0"/>
                    <a:pt x="164973" y="0"/>
                  </a:cubicBezTo>
                  <a:cubicBezTo>
                    <a:pt x="103442" y="0"/>
                    <a:pt x="53530" y="49911"/>
                    <a:pt x="53530" y="111442"/>
                  </a:cubicBezTo>
                  <a:cubicBezTo>
                    <a:pt x="53530" y="144145"/>
                    <a:pt x="67754" y="173546"/>
                    <a:pt x="90297" y="193929"/>
                  </a:cubicBezTo>
                  <a:cubicBezTo>
                    <a:pt x="36767" y="220726"/>
                    <a:pt x="0" y="276034"/>
                    <a:pt x="0" y="339915"/>
                  </a:cubicBezTo>
                  <a:cubicBezTo>
                    <a:pt x="0" y="430022"/>
                    <a:pt x="73152" y="503174"/>
                    <a:pt x="163322" y="503174"/>
                  </a:cubicBezTo>
                  <a:cubicBezTo>
                    <a:pt x="253429" y="503174"/>
                    <a:pt x="326644" y="430022"/>
                    <a:pt x="326644" y="339915"/>
                  </a:cubicBezTo>
                  <a:cubicBezTo>
                    <a:pt x="326580" y="276987"/>
                    <a:pt x="290767" y="222314"/>
                    <a:pt x="238442" y="195072"/>
                  </a:cubicBezTo>
                  <a:close/>
                </a:path>
              </a:pathLst>
            </a:custGeom>
            <a:solidFill>
              <a:srgbClr val="135A1E"/>
            </a:solidFill>
            <a:ln w="6350" cap="flat">
              <a:noFill/>
              <a:prstDash val="solid"/>
              <a:miter/>
            </a:ln>
          </p:spPr>
          <p:txBody>
            <a:bodyPr rtlCol="0" anchor="ctr"/>
            <a:lstStyle/>
            <a:p>
              <a:pPr algn="r"/>
              <a:endParaRPr lang="pt-BR"/>
            </a:p>
          </p:txBody>
        </p:sp>
        <p:sp>
          <p:nvSpPr>
            <p:cNvPr id="17" name="Forma Livre: Forma 16">
              <a:extLst>
                <a:ext uri="{FF2B5EF4-FFF2-40B4-BE49-F238E27FC236}">
                  <a16:creationId xmlns:a16="http://schemas.microsoft.com/office/drawing/2014/main" id="{6EAB9E16-67B6-10E9-5A2B-9C55D85827BB}"/>
                </a:ext>
              </a:extLst>
            </p:cNvPr>
            <p:cNvSpPr/>
            <p:nvPr/>
          </p:nvSpPr>
          <p:spPr>
            <a:xfrm>
              <a:off x="2577592" y="6231254"/>
              <a:ext cx="25145" cy="626745"/>
            </a:xfrm>
            <a:custGeom>
              <a:avLst/>
              <a:gdLst>
                <a:gd name="connsiteX0" fmla="*/ 0 w 25145"/>
                <a:gd name="connsiteY0" fmla="*/ 6286 h 626745"/>
                <a:gd name="connsiteX1" fmla="*/ 6286 w 25145"/>
                <a:gd name="connsiteY1" fmla="*/ 0 h 626745"/>
                <a:gd name="connsiteX2" fmla="*/ 18860 w 25145"/>
                <a:gd name="connsiteY2" fmla="*/ 0 h 626745"/>
                <a:gd name="connsiteX3" fmla="*/ 25146 w 25145"/>
                <a:gd name="connsiteY3" fmla="*/ 6286 h 626745"/>
                <a:gd name="connsiteX4" fmla="*/ 25146 w 25145"/>
                <a:gd name="connsiteY4" fmla="*/ 620459 h 626745"/>
                <a:gd name="connsiteX5" fmla="*/ 18860 w 25145"/>
                <a:gd name="connsiteY5" fmla="*/ 626745 h 626745"/>
                <a:gd name="connsiteX6" fmla="*/ 6286 w 25145"/>
                <a:gd name="connsiteY6" fmla="*/ 626745 h 626745"/>
                <a:gd name="connsiteX7" fmla="*/ 0 w 25145"/>
                <a:gd name="connsiteY7" fmla="*/ 620459 h 626745"/>
                <a:gd name="connsiteX8" fmla="*/ 0 w 25145"/>
                <a:gd name="connsiteY8" fmla="*/ 6286 h 626745"/>
                <a:gd name="connsiteX9" fmla="*/ 0 w 25145"/>
                <a:gd name="connsiteY9" fmla="*/ 6286 h 62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5" h="626745">
                  <a:moveTo>
                    <a:pt x="0" y="6286"/>
                  </a:moveTo>
                  <a:cubicBezTo>
                    <a:pt x="0" y="2794"/>
                    <a:pt x="2794" y="0"/>
                    <a:pt x="6286" y="0"/>
                  </a:cubicBezTo>
                  <a:lnTo>
                    <a:pt x="18860" y="0"/>
                  </a:lnTo>
                  <a:cubicBezTo>
                    <a:pt x="22352" y="0"/>
                    <a:pt x="25146" y="2794"/>
                    <a:pt x="25146" y="6286"/>
                  </a:cubicBezTo>
                  <a:lnTo>
                    <a:pt x="25146" y="620459"/>
                  </a:lnTo>
                  <a:cubicBezTo>
                    <a:pt x="25146" y="623951"/>
                    <a:pt x="22352" y="626745"/>
                    <a:pt x="18860" y="626745"/>
                  </a:cubicBezTo>
                  <a:lnTo>
                    <a:pt x="6286" y="626745"/>
                  </a:lnTo>
                  <a:cubicBezTo>
                    <a:pt x="2794" y="626745"/>
                    <a:pt x="0" y="623951"/>
                    <a:pt x="0" y="620459"/>
                  </a:cubicBezTo>
                  <a:lnTo>
                    <a:pt x="0" y="6286"/>
                  </a:lnTo>
                  <a:lnTo>
                    <a:pt x="0" y="6286"/>
                  </a:lnTo>
                  <a:close/>
                </a:path>
              </a:pathLst>
            </a:custGeom>
            <a:solidFill>
              <a:srgbClr val="06210E"/>
            </a:solidFill>
            <a:ln w="6350" cap="flat">
              <a:noFill/>
              <a:prstDash val="solid"/>
              <a:miter/>
            </a:ln>
          </p:spPr>
          <p:txBody>
            <a:bodyPr rtlCol="0" anchor="ctr"/>
            <a:lstStyle/>
            <a:p>
              <a:pPr algn="r"/>
              <a:endParaRPr lang="pt-BR"/>
            </a:p>
          </p:txBody>
        </p:sp>
      </p:grpSp>
      <p:grpSp>
        <p:nvGrpSpPr>
          <p:cNvPr id="18" name="Gráfico 2">
            <a:extLst>
              <a:ext uri="{FF2B5EF4-FFF2-40B4-BE49-F238E27FC236}">
                <a16:creationId xmlns:a16="http://schemas.microsoft.com/office/drawing/2014/main" id="{ADC319F6-9983-320B-98E0-F4D4E1A3D3F1}"/>
              </a:ext>
            </a:extLst>
          </p:cNvPr>
          <p:cNvGrpSpPr/>
          <p:nvPr/>
        </p:nvGrpSpPr>
        <p:grpSpPr>
          <a:xfrm>
            <a:off x="11093353" y="504254"/>
            <a:ext cx="737743" cy="195834"/>
            <a:chOff x="10240009" y="1052575"/>
            <a:chExt cx="737743" cy="195834"/>
          </a:xfrm>
        </p:grpSpPr>
        <p:sp>
          <p:nvSpPr>
            <p:cNvPr id="19" name="Forma Livre: Forma 18">
              <a:extLst>
                <a:ext uri="{FF2B5EF4-FFF2-40B4-BE49-F238E27FC236}">
                  <a16:creationId xmlns:a16="http://schemas.microsoft.com/office/drawing/2014/main" id="{2907D2B2-6165-5C7F-18CC-E8724DCB939A}"/>
                </a:ext>
              </a:extLst>
            </p:cNvPr>
            <p:cNvSpPr/>
            <p:nvPr/>
          </p:nvSpPr>
          <p:spPr>
            <a:xfrm>
              <a:off x="10240009" y="1052575"/>
              <a:ext cx="262128" cy="195834"/>
            </a:xfrm>
            <a:custGeom>
              <a:avLst/>
              <a:gdLst>
                <a:gd name="connsiteX0" fmla="*/ 262128 w 262128"/>
                <a:gd name="connsiteY0" fmla="*/ 0 h 195834"/>
                <a:gd name="connsiteX1" fmla="*/ 0 w 262128"/>
                <a:gd name="connsiteY1" fmla="*/ 0 h 195834"/>
                <a:gd name="connsiteX2" fmla="*/ 0 w 262128"/>
                <a:gd name="connsiteY2" fmla="*/ 195834 h 195834"/>
                <a:gd name="connsiteX3" fmla="*/ 12319 w 262128"/>
                <a:gd name="connsiteY3" fmla="*/ 195834 h 195834"/>
                <a:gd name="connsiteX4" fmla="*/ 262128 w 262128"/>
                <a:gd name="connsiteY4" fmla="*/ 0 h 19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28" h="195834">
                  <a:moveTo>
                    <a:pt x="262128" y="0"/>
                  </a:moveTo>
                  <a:lnTo>
                    <a:pt x="0" y="0"/>
                  </a:lnTo>
                  <a:lnTo>
                    <a:pt x="0" y="195834"/>
                  </a:lnTo>
                  <a:lnTo>
                    <a:pt x="12319" y="195834"/>
                  </a:lnTo>
                  <a:cubicBezTo>
                    <a:pt x="45974" y="82296"/>
                    <a:pt x="145161" y="0"/>
                    <a:pt x="262128" y="0"/>
                  </a:cubicBezTo>
                  <a:close/>
                </a:path>
              </a:pathLst>
            </a:custGeom>
            <a:noFill/>
            <a:ln w="6350" cap="flat">
              <a:noFill/>
              <a:prstDash val="solid"/>
              <a:miter/>
            </a:ln>
          </p:spPr>
          <p:txBody>
            <a:bodyPr rtlCol="0" anchor="ctr"/>
            <a:lstStyle/>
            <a:p>
              <a:pPr algn="r"/>
              <a:endParaRPr lang="pt-BR"/>
            </a:p>
          </p:txBody>
        </p:sp>
        <p:sp>
          <p:nvSpPr>
            <p:cNvPr id="20" name="Forma Livre: Forma 19">
              <a:extLst>
                <a:ext uri="{FF2B5EF4-FFF2-40B4-BE49-F238E27FC236}">
                  <a16:creationId xmlns:a16="http://schemas.microsoft.com/office/drawing/2014/main" id="{6CA7CB5E-F5C1-5768-01FE-6303CB0BAC78}"/>
                </a:ext>
              </a:extLst>
            </p:cNvPr>
            <p:cNvSpPr/>
            <p:nvPr/>
          </p:nvSpPr>
          <p:spPr>
            <a:xfrm>
              <a:off x="10502138" y="1052575"/>
              <a:ext cx="475615" cy="195834"/>
            </a:xfrm>
            <a:custGeom>
              <a:avLst/>
              <a:gdLst>
                <a:gd name="connsiteX0" fmla="*/ 475552 w 475615"/>
                <a:gd name="connsiteY0" fmla="*/ 0 h 195834"/>
                <a:gd name="connsiteX1" fmla="*/ 0 w 475615"/>
                <a:gd name="connsiteY1" fmla="*/ 0 h 195834"/>
                <a:gd name="connsiteX2" fmla="*/ 240220 w 475615"/>
                <a:gd name="connsiteY2" fmla="*/ 168339 h 195834"/>
                <a:gd name="connsiteX3" fmla="*/ 352679 w 475615"/>
                <a:gd name="connsiteY3" fmla="*/ 89916 h 195834"/>
                <a:gd name="connsiteX4" fmla="*/ 473202 w 475615"/>
                <a:gd name="connsiteY4" fmla="*/ 195834 h 195834"/>
                <a:gd name="connsiteX5" fmla="*/ 475615 w 475615"/>
                <a:gd name="connsiteY5" fmla="*/ 195834 h 195834"/>
                <a:gd name="connsiteX6" fmla="*/ 475615 w 475615"/>
                <a:gd name="connsiteY6" fmla="*/ 0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615" h="195834">
                  <a:moveTo>
                    <a:pt x="475552" y="0"/>
                  </a:moveTo>
                  <a:lnTo>
                    <a:pt x="0" y="0"/>
                  </a:lnTo>
                  <a:cubicBezTo>
                    <a:pt x="107315" y="0"/>
                    <a:pt x="199644" y="69279"/>
                    <a:pt x="240220" y="168339"/>
                  </a:cubicBezTo>
                  <a:cubicBezTo>
                    <a:pt x="259334" y="122174"/>
                    <a:pt x="302514" y="89916"/>
                    <a:pt x="352679" y="89916"/>
                  </a:cubicBezTo>
                  <a:cubicBezTo>
                    <a:pt x="412306" y="89916"/>
                    <a:pt x="462026" y="135446"/>
                    <a:pt x="473202" y="195834"/>
                  </a:cubicBezTo>
                  <a:lnTo>
                    <a:pt x="475615" y="195834"/>
                  </a:lnTo>
                  <a:lnTo>
                    <a:pt x="475615" y="0"/>
                  </a:lnTo>
                  <a:close/>
                </a:path>
              </a:pathLst>
            </a:custGeom>
            <a:noFill/>
            <a:ln w="6350" cap="flat">
              <a:noFill/>
              <a:prstDash val="solid"/>
              <a:miter/>
            </a:ln>
          </p:spPr>
          <p:txBody>
            <a:bodyPr rtlCol="0" anchor="ctr"/>
            <a:lstStyle/>
            <a:p>
              <a:pPr algn="r"/>
              <a:endParaRPr lang="pt-BR"/>
            </a:p>
          </p:txBody>
        </p:sp>
        <p:sp>
          <p:nvSpPr>
            <p:cNvPr id="21" name="Forma Livre: Forma 20">
              <a:extLst>
                <a:ext uri="{FF2B5EF4-FFF2-40B4-BE49-F238E27FC236}">
                  <a16:creationId xmlns:a16="http://schemas.microsoft.com/office/drawing/2014/main" id="{827435EA-66A0-8C92-B0F6-5E23C7D2546D}"/>
                </a:ext>
              </a:extLst>
            </p:cNvPr>
            <p:cNvSpPr/>
            <p:nvPr/>
          </p:nvSpPr>
          <p:spPr>
            <a:xfrm>
              <a:off x="10252265" y="1052575"/>
              <a:ext cx="723010" cy="195834"/>
            </a:xfrm>
            <a:custGeom>
              <a:avLst/>
              <a:gdLst>
                <a:gd name="connsiteX0" fmla="*/ 602488 w 723010"/>
                <a:gd name="connsiteY0" fmla="*/ 89916 h 195834"/>
                <a:gd name="connsiteX1" fmla="*/ 490029 w 723010"/>
                <a:gd name="connsiteY1" fmla="*/ 168339 h 195834"/>
                <a:gd name="connsiteX2" fmla="*/ 249809 w 723010"/>
                <a:gd name="connsiteY2" fmla="*/ 0 h 195834"/>
                <a:gd name="connsiteX3" fmla="*/ 0 w 723010"/>
                <a:gd name="connsiteY3" fmla="*/ 195834 h 195834"/>
                <a:gd name="connsiteX4" fmla="*/ 723011 w 723010"/>
                <a:gd name="connsiteY4" fmla="*/ 195834 h 195834"/>
                <a:gd name="connsiteX5" fmla="*/ 602488 w 723010"/>
                <a:gd name="connsiteY5" fmla="*/ 89916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010" h="195834">
                  <a:moveTo>
                    <a:pt x="602488" y="89916"/>
                  </a:moveTo>
                  <a:cubicBezTo>
                    <a:pt x="552323" y="89916"/>
                    <a:pt x="509143" y="122174"/>
                    <a:pt x="490029" y="168339"/>
                  </a:cubicBezTo>
                  <a:cubicBezTo>
                    <a:pt x="449516" y="69279"/>
                    <a:pt x="357188" y="0"/>
                    <a:pt x="249809" y="0"/>
                  </a:cubicBezTo>
                  <a:cubicBezTo>
                    <a:pt x="132842" y="0"/>
                    <a:pt x="33655" y="82360"/>
                    <a:pt x="0" y="195834"/>
                  </a:cubicBezTo>
                  <a:lnTo>
                    <a:pt x="723011" y="195834"/>
                  </a:lnTo>
                  <a:cubicBezTo>
                    <a:pt x="711835" y="135446"/>
                    <a:pt x="662115" y="89916"/>
                    <a:pt x="602488" y="89916"/>
                  </a:cubicBezTo>
                  <a:close/>
                </a:path>
              </a:pathLst>
            </a:custGeom>
            <a:solidFill>
              <a:srgbClr val="ACD2EE"/>
            </a:solidFill>
            <a:ln w="6350" cap="flat">
              <a:noFill/>
              <a:prstDash val="solid"/>
              <a:miter/>
            </a:ln>
          </p:spPr>
          <p:txBody>
            <a:bodyPr rtlCol="0" anchor="ctr"/>
            <a:lstStyle/>
            <a:p>
              <a:pPr algn="r"/>
              <a:endParaRPr lang="pt-BR" dirty="0"/>
            </a:p>
          </p:txBody>
        </p:sp>
      </p:grpSp>
      <p:grpSp>
        <p:nvGrpSpPr>
          <p:cNvPr id="22" name="Gráfico 2">
            <a:extLst>
              <a:ext uri="{FF2B5EF4-FFF2-40B4-BE49-F238E27FC236}">
                <a16:creationId xmlns:a16="http://schemas.microsoft.com/office/drawing/2014/main" id="{FBED2A6E-B23A-AD96-D43B-BDA37B320E3F}"/>
              </a:ext>
            </a:extLst>
          </p:cNvPr>
          <p:cNvGrpSpPr/>
          <p:nvPr/>
        </p:nvGrpSpPr>
        <p:grpSpPr>
          <a:xfrm>
            <a:off x="11297697" y="890144"/>
            <a:ext cx="412305" cy="96393"/>
            <a:chOff x="10444353" y="1438465"/>
            <a:chExt cx="412305" cy="96393"/>
          </a:xfrm>
          <a:solidFill>
            <a:srgbClr val="ACD2EE"/>
          </a:solidFill>
        </p:grpSpPr>
        <p:sp>
          <p:nvSpPr>
            <p:cNvPr id="23" name="Forma Livre: Forma 22">
              <a:extLst>
                <a:ext uri="{FF2B5EF4-FFF2-40B4-BE49-F238E27FC236}">
                  <a16:creationId xmlns:a16="http://schemas.microsoft.com/office/drawing/2014/main" id="{78F7AC88-4420-E4E7-2281-3165CA262417}"/>
                </a:ext>
              </a:extLst>
            </p:cNvPr>
            <p:cNvSpPr/>
            <p:nvPr/>
          </p:nvSpPr>
          <p:spPr>
            <a:xfrm>
              <a:off x="10444353"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4" name="Forma Livre: Forma 23">
              <a:extLst>
                <a:ext uri="{FF2B5EF4-FFF2-40B4-BE49-F238E27FC236}">
                  <a16:creationId xmlns:a16="http://schemas.microsoft.com/office/drawing/2014/main" id="{62B5D8B6-461F-3920-4B0D-2DB07D93E38B}"/>
                </a:ext>
              </a:extLst>
            </p:cNvPr>
            <p:cNvSpPr/>
            <p:nvPr/>
          </p:nvSpPr>
          <p:spPr>
            <a:xfrm>
              <a:off x="1053452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5" name="Forma Livre: Forma 24">
              <a:extLst>
                <a:ext uri="{FF2B5EF4-FFF2-40B4-BE49-F238E27FC236}">
                  <a16:creationId xmlns:a16="http://schemas.microsoft.com/office/drawing/2014/main" id="{047643D0-9E86-408F-A972-A49C399522E6}"/>
                </a:ext>
              </a:extLst>
            </p:cNvPr>
            <p:cNvSpPr/>
            <p:nvPr/>
          </p:nvSpPr>
          <p:spPr>
            <a:xfrm>
              <a:off x="10621200"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6" name="Forma Livre: Forma 25">
              <a:extLst>
                <a:ext uri="{FF2B5EF4-FFF2-40B4-BE49-F238E27FC236}">
                  <a16:creationId xmlns:a16="http://schemas.microsoft.com/office/drawing/2014/main" id="{CC05D13B-0548-8F72-E55B-66225F821E02}"/>
                </a:ext>
              </a:extLst>
            </p:cNvPr>
            <p:cNvSpPr/>
            <p:nvPr/>
          </p:nvSpPr>
          <p:spPr>
            <a:xfrm>
              <a:off x="10707941"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7" name="Forma Livre: Forma 26">
              <a:extLst>
                <a:ext uri="{FF2B5EF4-FFF2-40B4-BE49-F238E27FC236}">
                  <a16:creationId xmlns:a16="http://schemas.microsoft.com/office/drawing/2014/main" id="{43C63AF3-D171-FAA5-CF47-42CA2F83A1BE}"/>
                </a:ext>
              </a:extLst>
            </p:cNvPr>
            <p:cNvSpPr/>
            <p:nvPr/>
          </p:nvSpPr>
          <p:spPr>
            <a:xfrm>
              <a:off x="1079468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grpSp>
      <p:sp>
        <p:nvSpPr>
          <p:cNvPr id="2" name="object 10">
            <a:extLst>
              <a:ext uri="{FF2B5EF4-FFF2-40B4-BE49-F238E27FC236}">
                <a16:creationId xmlns:a16="http://schemas.microsoft.com/office/drawing/2014/main" id="{26540752-75E1-BA5E-3FEA-1DA6F02E4C31}"/>
              </a:ext>
            </a:extLst>
          </p:cNvPr>
          <p:cNvSpPr/>
          <p:nvPr/>
        </p:nvSpPr>
        <p:spPr>
          <a:xfrm>
            <a:off x="3341957" y="1161918"/>
            <a:ext cx="10160" cy="3355340"/>
          </a:xfrm>
          <a:custGeom>
            <a:avLst/>
            <a:gdLst/>
            <a:ahLst/>
            <a:cxnLst/>
            <a:rect l="l" t="t" r="r" b="b"/>
            <a:pathLst>
              <a:path w="10160" h="3355340">
                <a:moveTo>
                  <a:pt x="0" y="0"/>
                </a:moveTo>
                <a:lnTo>
                  <a:pt x="10160" y="3355086"/>
                </a:lnTo>
              </a:path>
            </a:pathLst>
          </a:custGeom>
          <a:ln w="25400">
            <a:solidFill>
              <a:srgbClr val="F8AE31"/>
            </a:solidFill>
          </a:ln>
        </p:spPr>
        <p:txBody>
          <a:bodyPr wrap="square" lIns="0" tIns="0" rIns="0" bIns="0" rtlCol="0"/>
          <a:lstStyle/>
          <a:p>
            <a:endParaRPr/>
          </a:p>
        </p:txBody>
      </p:sp>
      <p:sp>
        <p:nvSpPr>
          <p:cNvPr id="5" name="object 12">
            <a:extLst>
              <a:ext uri="{FF2B5EF4-FFF2-40B4-BE49-F238E27FC236}">
                <a16:creationId xmlns:a16="http://schemas.microsoft.com/office/drawing/2014/main" id="{80BD29EF-5C73-32CD-CE87-B1BD184B69DA}"/>
              </a:ext>
            </a:extLst>
          </p:cNvPr>
          <p:cNvSpPr txBox="1"/>
          <p:nvPr/>
        </p:nvSpPr>
        <p:spPr>
          <a:xfrm>
            <a:off x="4664028" y="4887335"/>
            <a:ext cx="3011805" cy="1015365"/>
          </a:xfrm>
          <a:prstGeom prst="rect">
            <a:avLst/>
          </a:prstGeom>
          <a:ln w="9525">
            <a:noFill/>
          </a:ln>
        </p:spPr>
        <p:txBody>
          <a:bodyPr vert="horz" wrap="square" lIns="0" tIns="43180" rIns="0" bIns="0" rtlCol="0">
            <a:spAutoFit/>
          </a:bodyPr>
          <a:lstStyle/>
          <a:p>
            <a:pPr marL="92075">
              <a:lnSpc>
                <a:spcPct val="100000"/>
              </a:lnSpc>
              <a:spcBef>
                <a:spcPts val="340"/>
              </a:spcBef>
            </a:pPr>
            <a:r>
              <a:rPr sz="1000" b="1" spc="-5" dirty="0">
                <a:solidFill>
                  <a:srgbClr val="44536A"/>
                </a:solidFill>
                <a:latin typeface="Arial"/>
                <a:cs typeface="Arial"/>
              </a:rPr>
              <a:t>PNH</a:t>
            </a:r>
            <a:r>
              <a:rPr sz="975" b="1" spc="-7" baseline="-21367" dirty="0">
                <a:solidFill>
                  <a:srgbClr val="44536A"/>
                </a:solidFill>
                <a:latin typeface="Arial"/>
                <a:cs typeface="Arial"/>
              </a:rPr>
              <a:t>2</a:t>
            </a:r>
            <a:r>
              <a:rPr sz="975" b="1" spc="127" baseline="-21367" dirty="0">
                <a:solidFill>
                  <a:srgbClr val="44536A"/>
                </a:solidFill>
                <a:latin typeface="Arial"/>
                <a:cs typeface="Arial"/>
              </a:rPr>
              <a:t> </a:t>
            </a:r>
            <a:r>
              <a:rPr sz="1000" b="1" spc="-10" dirty="0">
                <a:solidFill>
                  <a:srgbClr val="44536A"/>
                </a:solidFill>
                <a:latin typeface="Arial"/>
                <a:cs typeface="Arial"/>
              </a:rPr>
              <a:t>(August</a:t>
            </a:r>
            <a:r>
              <a:rPr sz="1000" b="1" spc="25" dirty="0">
                <a:solidFill>
                  <a:srgbClr val="44536A"/>
                </a:solidFill>
                <a:latin typeface="Arial"/>
                <a:cs typeface="Arial"/>
              </a:rPr>
              <a:t> </a:t>
            </a:r>
            <a:r>
              <a:rPr sz="1000" b="1" spc="-5" dirty="0">
                <a:solidFill>
                  <a:srgbClr val="44536A"/>
                </a:solidFill>
                <a:latin typeface="Arial"/>
                <a:cs typeface="Arial"/>
              </a:rPr>
              <a:t>2021)</a:t>
            </a:r>
            <a:endParaRPr sz="1000">
              <a:latin typeface="Arial"/>
              <a:cs typeface="Arial"/>
            </a:endParaRPr>
          </a:p>
          <a:p>
            <a:pPr>
              <a:lnSpc>
                <a:spcPct val="100000"/>
              </a:lnSpc>
              <a:spcBef>
                <a:spcPts val="50"/>
              </a:spcBef>
            </a:pPr>
            <a:endParaRPr sz="1000">
              <a:latin typeface="Arial"/>
              <a:cs typeface="Arial"/>
            </a:endParaRPr>
          </a:p>
          <a:p>
            <a:pPr marL="92075" marR="113664">
              <a:lnSpc>
                <a:spcPct val="100000"/>
              </a:lnSpc>
              <a:spcBef>
                <a:spcPts val="5"/>
              </a:spcBef>
            </a:pPr>
            <a:r>
              <a:rPr sz="1000" spc="-5" dirty="0">
                <a:solidFill>
                  <a:srgbClr val="44536A"/>
                </a:solidFill>
                <a:latin typeface="Arial MT"/>
                <a:cs typeface="Arial MT"/>
              </a:rPr>
              <a:t>Designed</a:t>
            </a:r>
            <a:r>
              <a:rPr sz="1000" dirty="0">
                <a:solidFill>
                  <a:srgbClr val="44536A"/>
                </a:solidFill>
                <a:latin typeface="Arial MT"/>
                <a:cs typeface="Arial MT"/>
              </a:rPr>
              <a:t> </a:t>
            </a:r>
            <a:r>
              <a:rPr sz="1000" spc="-5" dirty="0">
                <a:solidFill>
                  <a:srgbClr val="44536A"/>
                </a:solidFill>
                <a:latin typeface="Arial MT"/>
                <a:cs typeface="Arial MT"/>
              </a:rPr>
              <a:t>to</a:t>
            </a:r>
            <a:r>
              <a:rPr sz="1000" spc="5" dirty="0">
                <a:solidFill>
                  <a:srgbClr val="44536A"/>
                </a:solidFill>
                <a:latin typeface="Arial MT"/>
                <a:cs typeface="Arial MT"/>
              </a:rPr>
              <a:t> </a:t>
            </a:r>
            <a:r>
              <a:rPr sz="1000" spc="-5" dirty="0">
                <a:solidFill>
                  <a:srgbClr val="44536A"/>
                </a:solidFill>
                <a:latin typeface="Arial MT"/>
                <a:cs typeface="Arial MT"/>
              </a:rPr>
              <a:t>mobilize</a:t>
            </a:r>
            <a:r>
              <a:rPr sz="1000" spc="25" dirty="0">
                <a:solidFill>
                  <a:srgbClr val="44536A"/>
                </a:solidFill>
                <a:latin typeface="Arial MT"/>
                <a:cs typeface="Arial MT"/>
              </a:rPr>
              <a:t> </a:t>
            </a:r>
            <a:r>
              <a:rPr sz="1000" spc="-10" dirty="0">
                <a:solidFill>
                  <a:srgbClr val="44536A"/>
                </a:solidFill>
                <a:latin typeface="Arial MT"/>
                <a:cs typeface="Arial MT"/>
              </a:rPr>
              <a:t>public</a:t>
            </a:r>
            <a:r>
              <a:rPr sz="1000" spc="5" dirty="0">
                <a:solidFill>
                  <a:srgbClr val="44536A"/>
                </a:solidFill>
                <a:latin typeface="Arial MT"/>
                <a:cs typeface="Arial MT"/>
              </a:rPr>
              <a:t> </a:t>
            </a:r>
            <a:r>
              <a:rPr sz="1000" spc="-5" dirty="0">
                <a:solidFill>
                  <a:srgbClr val="44536A"/>
                </a:solidFill>
                <a:latin typeface="Arial MT"/>
                <a:cs typeface="Arial MT"/>
              </a:rPr>
              <a:t>and</a:t>
            </a:r>
            <a:r>
              <a:rPr sz="1000" spc="5" dirty="0">
                <a:solidFill>
                  <a:srgbClr val="44536A"/>
                </a:solidFill>
                <a:latin typeface="Arial MT"/>
                <a:cs typeface="Arial MT"/>
              </a:rPr>
              <a:t> </a:t>
            </a:r>
            <a:r>
              <a:rPr sz="1000" spc="-5" dirty="0">
                <a:solidFill>
                  <a:srgbClr val="44536A"/>
                </a:solidFill>
                <a:latin typeface="Arial MT"/>
                <a:cs typeface="Arial MT"/>
              </a:rPr>
              <a:t>private</a:t>
            </a:r>
            <a:r>
              <a:rPr sz="1000" spc="15" dirty="0">
                <a:solidFill>
                  <a:srgbClr val="44536A"/>
                </a:solidFill>
                <a:latin typeface="Arial MT"/>
                <a:cs typeface="Arial MT"/>
              </a:rPr>
              <a:t> </a:t>
            </a:r>
            <a:r>
              <a:rPr sz="1000" spc="-5" dirty="0">
                <a:solidFill>
                  <a:srgbClr val="44536A"/>
                </a:solidFill>
                <a:latin typeface="Arial MT"/>
                <a:cs typeface="Arial MT"/>
              </a:rPr>
              <a:t>sectors, </a:t>
            </a:r>
            <a:r>
              <a:rPr sz="1000" dirty="0">
                <a:solidFill>
                  <a:srgbClr val="44536A"/>
                </a:solidFill>
                <a:latin typeface="Arial MT"/>
                <a:cs typeface="Arial MT"/>
              </a:rPr>
              <a:t> </a:t>
            </a:r>
            <a:r>
              <a:rPr sz="1000" spc="-5" dirty="0">
                <a:solidFill>
                  <a:srgbClr val="44536A"/>
                </a:solidFill>
                <a:latin typeface="Arial MT"/>
                <a:cs typeface="Arial MT"/>
              </a:rPr>
              <a:t>as</a:t>
            </a:r>
            <a:r>
              <a:rPr sz="1000" spc="-20" dirty="0">
                <a:solidFill>
                  <a:srgbClr val="44536A"/>
                </a:solidFill>
                <a:latin typeface="Arial MT"/>
                <a:cs typeface="Arial MT"/>
              </a:rPr>
              <a:t> </a:t>
            </a:r>
            <a:r>
              <a:rPr sz="1000" spc="-10" dirty="0">
                <a:solidFill>
                  <a:srgbClr val="44536A"/>
                </a:solidFill>
                <a:latin typeface="Arial MT"/>
                <a:cs typeface="Arial MT"/>
              </a:rPr>
              <a:t>well</a:t>
            </a:r>
            <a:r>
              <a:rPr sz="1000" spc="25" dirty="0">
                <a:solidFill>
                  <a:srgbClr val="44536A"/>
                </a:solidFill>
                <a:latin typeface="Arial MT"/>
                <a:cs typeface="Arial MT"/>
              </a:rPr>
              <a:t> </a:t>
            </a:r>
            <a:r>
              <a:rPr sz="1000" spc="-5" dirty="0">
                <a:solidFill>
                  <a:srgbClr val="44536A"/>
                </a:solidFill>
                <a:latin typeface="Arial MT"/>
                <a:cs typeface="Arial MT"/>
              </a:rPr>
              <a:t>as</a:t>
            </a:r>
            <a:r>
              <a:rPr sz="1000" spc="-15" dirty="0">
                <a:solidFill>
                  <a:srgbClr val="44536A"/>
                </a:solidFill>
                <a:latin typeface="Arial MT"/>
                <a:cs typeface="Arial MT"/>
              </a:rPr>
              <a:t> </a:t>
            </a:r>
            <a:r>
              <a:rPr sz="1000" spc="-5" dirty="0">
                <a:solidFill>
                  <a:srgbClr val="44536A"/>
                </a:solidFill>
                <a:latin typeface="Arial MT"/>
                <a:cs typeface="Arial MT"/>
              </a:rPr>
              <a:t>academia,</a:t>
            </a:r>
            <a:r>
              <a:rPr sz="1000" spc="-20" dirty="0">
                <a:solidFill>
                  <a:srgbClr val="44536A"/>
                </a:solidFill>
                <a:latin typeface="Arial MT"/>
                <a:cs typeface="Arial MT"/>
              </a:rPr>
              <a:t> </a:t>
            </a:r>
            <a:r>
              <a:rPr sz="1000" spc="-5" dirty="0">
                <a:solidFill>
                  <a:srgbClr val="44536A"/>
                </a:solidFill>
                <a:latin typeface="Arial MT"/>
                <a:cs typeface="Arial MT"/>
              </a:rPr>
              <a:t>together</a:t>
            </a:r>
            <a:r>
              <a:rPr sz="1000" spc="-20" dirty="0">
                <a:solidFill>
                  <a:srgbClr val="44536A"/>
                </a:solidFill>
                <a:latin typeface="Arial MT"/>
                <a:cs typeface="Arial MT"/>
              </a:rPr>
              <a:t> </a:t>
            </a:r>
            <a:r>
              <a:rPr sz="1000" spc="-10" dirty="0">
                <a:solidFill>
                  <a:srgbClr val="44536A"/>
                </a:solidFill>
                <a:latin typeface="Arial MT"/>
                <a:cs typeface="Arial MT"/>
              </a:rPr>
              <a:t>with</a:t>
            </a:r>
            <a:r>
              <a:rPr sz="1000" spc="15" dirty="0">
                <a:solidFill>
                  <a:srgbClr val="44536A"/>
                </a:solidFill>
                <a:latin typeface="Arial MT"/>
                <a:cs typeface="Arial MT"/>
              </a:rPr>
              <a:t> </a:t>
            </a:r>
            <a:r>
              <a:rPr sz="1000" spc="-5" dirty="0">
                <a:solidFill>
                  <a:srgbClr val="44536A"/>
                </a:solidFill>
                <a:latin typeface="Arial MT"/>
                <a:cs typeface="Arial MT"/>
              </a:rPr>
              <a:t>international </a:t>
            </a:r>
            <a:r>
              <a:rPr sz="1000" dirty="0">
                <a:solidFill>
                  <a:srgbClr val="44536A"/>
                </a:solidFill>
                <a:latin typeface="Arial MT"/>
                <a:cs typeface="Arial MT"/>
              </a:rPr>
              <a:t> </a:t>
            </a:r>
            <a:r>
              <a:rPr sz="1000" spc="-5" dirty="0">
                <a:solidFill>
                  <a:srgbClr val="44536A"/>
                </a:solidFill>
                <a:latin typeface="Arial MT"/>
                <a:cs typeface="Arial MT"/>
              </a:rPr>
              <a:t>cooperation, to accelerate the development of a </a:t>
            </a:r>
            <a:r>
              <a:rPr sz="1000" dirty="0">
                <a:solidFill>
                  <a:srgbClr val="44536A"/>
                </a:solidFill>
                <a:latin typeface="Arial MT"/>
                <a:cs typeface="Arial MT"/>
              </a:rPr>
              <a:t> </a:t>
            </a:r>
            <a:r>
              <a:rPr sz="1000" spc="-5" dirty="0">
                <a:solidFill>
                  <a:srgbClr val="44536A"/>
                </a:solidFill>
                <a:latin typeface="Arial MT"/>
                <a:cs typeface="Arial MT"/>
              </a:rPr>
              <a:t>comprehensive</a:t>
            </a:r>
            <a:r>
              <a:rPr sz="1000" spc="-30" dirty="0">
                <a:solidFill>
                  <a:srgbClr val="44536A"/>
                </a:solidFill>
                <a:latin typeface="Arial MT"/>
                <a:cs typeface="Arial MT"/>
              </a:rPr>
              <a:t> </a:t>
            </a:r>
            <a:r>
              <a:rPr sz="1000" spc="-5" dirty="0">
                <a:solidFill>
                  <a:srgbClr val="44536A"/>
                </a:solidFill>
                <a:latin typeface="Arial MT"/>
                <a:cs typeface="Arial MT"/>
              </a:rPr>
              <a:t>and competitive</a:t>
            </a:r>
            <a:r>
              <a:rPr sz="1000" dirty="0">
                <a:solidFill>
                  <a:srgbClr val="44536A"/>
                </a:solidFill>
                <a:latin typeface="Arial MT"/>
                <a:cs typeface="Arial MT"/>
              </a:rPr>
              <a:t> </a:t>
            </a:r>
            <a:r>
              <a:rPr sz="1000" spc="-10" dirty="0">
                <a:solidFill>
                  <a:srgbClr val="44536A"/>
                </a:solidFill>
                <a:latin typeface="Arial MT"/>
                <a:cs typeface="Arial MT"/>
              </a:rPr>
              <a:t>hydrogen</a:t>
            </a:r>
            <a:r>
              <a:rPr sz="1000" dirty="0">
                <a:solidFill>
                  <a:srgbClr val="44536A"/>
                </a:solidFill>
                <a:latin typeface="Arial MT"/>
                <a:cs typeface="Arial MT"/>
              </a:rPr>
              <a:t> market.</a:t>
            </a:r>
            <a:endParaRPr sz="1000">
              <a:latin typeface="Arial MT"/>
              <a:cs typeface="Arial MT"/>
            </a:endParaRPr>
          </a:p>
        </p:txBody>
      </p:sp>
      <p:pic>
        <p:nvPicPr>
          <p:cNvPr id="7" name="object 13">
            <a:extLst>
              <a:ext uri="{FF2B5EF4-FFF2-40B4-BE49-F238E27FC236}">
                <a16:creationId xmlns:a16="http://schemas.microsoft.com/office/drawing/2014/main" id="{3E007438-6CFD-6CD7-DD86-396060C8EAEE}"/>
              </a:ext>
            </a:extLst>
          </p:cNvPr>
          <p:cNvPicPr/>
          <p:nvPr/>
        </p:nvPicPr>
        <p:blipFill>
          <a:blip r:embed="rId3" cstate="print"/>
          <a:stretch>
            <a:fillRect/>
          </a:stretch>
        </p:blipFill>
        <p:spPr>
          <a:xfrm>
            <a:off x="3546907" y="1519683"/>
            <a:ext cx="4969031" cy="2858890"/>
          </a:xfrm>
          <a:prstGeom prst="rect">
            <a:avLst/>
          </a:prstGeom>
        </p:spPr>
      </p:pic>
      <p:grpSp>
        <p:nvGrpSpPr>
          <p:cNvPr id="8" name="object 14">
            <a:extLst>
              <a:ext uri="{FF2B5EF4-FFF2-40B4-BE49-F238E27FC236}">
                <a16:creationId xmlns:a16="http://schemas.microsoft.com/office/drawing/2014/main" id="{66F4B183-2717-D031-729C-BC3A448AD63C}"/>
              </a:ext>
            </a:extLst>
          </p:cNvPr>
          <p:cNvGrpSpPr/>
          <p:nvPr/>
        </p:nvGrpSpPr>
        <p:grpSpPr>
          <a:xfrm>
            <a:off x="569013" y="1089480"/>
            <a:ext cx="2599055" cy="3682365"/>
            <a:chOff x="495273" y="1679400"/>
            <a:chExt cx="2599055" cy="3682365"/>
          </a:xfrm>
        </p:grpSpPr>
        <p:pic>
          <p:nvPicPr>
            <p:cNvPr id="9" name="object 15">
              <a:extLst>
                <a:ext uri="{FF2B5EF4-FFF2-40B4-BE49-F238E27FC236}">
                  <a16:creationId xmlns:a16="http://schemas.microsoft.com/office/drawing/2014/main" id="{54251C3F-74F7-2576-DFB0-E1FE8DF26A80}"/>
                </a:ext>
              </a:extLst>
            </p:cNvPr>
            <p:cNvPicPr/>
            <p:nvPr/>
          </p:nvPicPr>
          <p:blipFill>
            <a:blip r:embed="rId4" cstate="print"/>
            <a:stretch>
              <a:fillRect/>
            </a:stretch>
          </p:blipFill>
          <p:spPr>
            <a:xfrm>
              <a:off x="495273" y="1679400"/>
              <a:ext cx="2598473" cy="3520510"/>
            </a:xfrm>
            <a:prstGeom prst="rect">
              <a:avLst/>
            </a:prstGeom>
          </p:spPr>
        </p:pic>
        <p:pic>
          <p:nvPicPr>
            <p:cNvPr id="10" name="object 16">
              <a:extLst>
                <a:ext uri="{FF2B5EF4-FFF2-40B4-BE49-F238E27FC236}">
                  <a16:creationId xmlns:a16="http://schemas.microsoft.com/office/drawing/2014/main" id="{735D318B-A5D3-DD33-22E7-B32D8CA45943}"/>
                </a:ext>
              </a:extLst>
            </p:cNvPr>
            <p:cNvPicPr/>
            <p:nvPr/>
          </p:nvPicPr>
          <p:blipFill>
            <a:blip r:embed="rId5" cstate="print"/>
            <a:stretch>
              <a:fillRect/>
            </a:stretch>
          </p:blipFill>
          <p:spPr>
            <a:xfrm>
              <a:off x="550164" y="1725167"/>
              <a:ext cx="2438400" cy="3369563"/>
            </a:xfrm>
            <a:prstGeom prst="rect">
              <a:avLst/>
            </a:prstGeom>
          </p:spPr>
        </p:pic>
        <p:sp>
          <p:nvSpPr>
            <p:cNvPr id="12" name="object 17">
              <a:extLst>
                <a:ext uri="{FF2B5EF4-FFF2-40B4-BE49-F238E27FC236}">
                  <a16:creationId xmlns:a16="http://schemas.microsoft.com/office/drawing/2014/main" id="{60217682-2800-EB1B-6514-699CC4F84F36}"/>
                </a:ext>
              </a:extLst>
            </p:cNvPr>
            <p:cNvSpPr/>
            <p:nvPr/>
          </p:nvSpPr>
          <p:spPr>
            <a:xfrm>
              <a:off x="531114" y="1706117"/>
              <a:ext cx="2476500" cy="3408045"/>
            </a:xfrm>
            <a:custGeom>
              <a:avLst/>
              <a:gdLst/>
              <a:ahLst/>
              <a:cxnLst/>
              <a:rect l="l" t="t" r="r" b="b"/>
              <a:pathLst>
                <a:path w="2476500" h="3408045">
                  <a:moveTo>
                    <a:pt x="0" y="3407663"/>
                  </a:moveTo>
                  <a:lnTo>
                    <a:pt x="2476500" y="3407663"/>
                  </a:lnTo>
                  <a:lnTo>
                    <a:pt x="2476500" y="0"/>
                  </a:lnTo>
                  <a:lnTo>
                    <a:pt x="0" y="0"/>
                  </a:lnTo>
                  <a:lnTo>
                    <a:pt x="0" y="3407663"/>
                  </a:lnTo>
                  <a:close/>
                </a:path>
              </a:pathLst>
            </a:custGeom>
            <a:ln w="38100">
              <a:solidFill>
                <a:srgbClr val="000000"/>
              </a:solidFill>
            </a:ln>
          </p:spPr>
          <p:txBody>
            <a:bodyPr wrap="square" lIns="0" tIns="0" rIns="0" bIns="0" rtlCol="0"/>
            <a:lstStyle/>
            <a:p>
              <a:endParaRPr/>
            </a:p>
          </p:txBody>
        </p:sp>
        <p:sp>
          <p:nvSpPr>
            <p:cNvPr id="28" name="object 18">
              <a:extLst>
                <a:ext uri="{FF2B5EF4-FFF2-40B4-BE49-F238E27FC236}">
                  <a16:creationId xmlns:a16="http://schemas.microsoft.com/office/drawing/2014/main" id="{50F94E57-0050-DA57-5D30-82B687991BA1}"/>
                </a:ext>
              </a:extLst>
            </p:cNvPr>
            <p:cNvSpPr/>
            <p:nvPr/>
          </p:nvSpPr>
          <p:spPr>
            <a:xfrm>
              <a:off x="1525524" y="5210555"/>
              <a:ext cx="487680" cy="144780"/>
            </a:xfrm>
            <a:custGeom>
              <a:avLst/>
              <a:gdLst/>
              <a:ahLst/>
              <a:cxnLst/>
              <a:rect l="l" t="t" r="r" b="b"/>
              <a:pathLst>
                <a:path w="487680" h="144779">
                  <a:moveTo>
                    <a:pt x="243839" y="0"/>
                  </a:moveTo>
                  <a:lnTo>
                    <a:pt x="0" y="72390"/>
                  </a:lnTo>
                  <a:lnTo>
                    <a:pt x="0" y="144780"/>
                  </a:lnTo>
                  <a:lnTo>
                    <a:pt x="243839" y="72390"/>
                  </a:lnTo>
                  <a:lnTo>
                    <a:pt x="487680" y="144780"/>
                  </a:lnTo>
                  <a:lnTo>
                    <a:pt x="487680" y="72390"/>
                  </a:lnTo>
                  <a:lnTo>
                    <a:pt x="243839" y="0"/>
                  </a:lnTo>
                  <a:close/>
                </a:path>
              </a:pathLst>
            </a:custGeom>
            <a:solidFill>
              <a:srgbClr val="44536A"/>
            </a:solidFill>
          </p:spPr>
          <p:txBody>
            <a:bodyPr wrap="square" lIns="0" tIns="0" rIns="0" bIns="0" rtlCol="0"/>
            <a:lstStyle/>
            <a:p>
              <a:endParaRPr/>
            </a:p>
          </p:txBody>
        </p:sp>
        <p:sp>
          <p:nvSpPr>
            <p:cNvPr id="29" name="object 19">
              <a:extLst>
                <a:ext uri="{FF2B5EF4-FFF2-40B4-BE49-F238E27FC236}">
                  <a16:creationId xmlns:a16="http://schemas.microsoft.com/office/drawing/2014/main" id="{9CE56453-5203-21AB-2329-A41C753B754C}"/>
                </a:ext>
              </a:extLst>
            </p:cNvPr>
            <p:cNvSpPr/>
            <p:nvPr/>
          </p:nvSpPr>
          <p:spPr>
            <a:xfrm>
              <a:off x="1525524" y="5210555"/>
              <a:ext cx="487680" cy="144780"/>
            </a:xfrm>
            <a:custGeom>
              <a:avLst/>
              <a:gdLst/>
              <a:ahLst/>
              <a:cxnLst/>
              <a:rect l="l" t="t" r="r" b="b"/>
              <a:pathLst>
                <a:path w="487680" h="144779">
                  <a:moveTo>
                    <a:pt x="0" y="144780"/>
                  </a:moveTo>
                  <a:lnTo>
                    <a:pt x="0" y="72390"/>
                  </a:lnTo>
                  <a:lnTo>
                    <a:pt x="243839" y="0"/>
                  </a:lnTo>
                  <a:lnTo>
                    <a:pt x="487680" y="72390"/>
                  </a:lnTo>
                  <a:lnTo>
                    <a:pt x="487680" y="144780"/>
                  </a:lnTo>
                  <a:lnTo>
                    <a:pt x="243839" y="72390"/>
                  </a:lnTo>
                  <a:lnTo>
                    <a:pt x="0" y="144780"/>
                  </a:lnTo>
                  <a:close/>
                </a:path>
              </a:pathLst>
            </a:custGeom>
            <a:ln w="12700">
              <a:solidFill>
                <a:srgbClr val="2E528F"/>
              </a:solidFill>
            </a:ln>
          </p:spPr>
          <p:txBody>
            <a:bodyPr wrap="square" lIns="0" tIns="0" rIns="0" bIns="0" rtlCol="0"/>
            <a:lstStyle/>
            <a:p>
              <a:endParaRPr/>
            </a:p>
          </p:txBody>
        </p:sp>
      </p:grpSp>
      <p:sp>
        <p:nvSpPr>
          <p:cNvPr id="30" name="object 20">
            <a:extLst>
              <a:ext uri="{FF2B5EF4-FFF2-40B4-BE49-F238E27FC236}">
                <a16:creationId xmlns:a16="http://schemas.microsoft.com/office/drawing/2014/main" id="{4D5DD9C0-8136-2F2B-0B8E-CD5B52BAB0F2}"/>
              </a:ext>
            </a:extLst>
          </p:cNvPr>
          <p:cNvSpPr txBox="1"/>
          <p:nvPr/>
        </p:nvSpPr>
        <p:spPr>
          <a:xfrm>
            <a:off x="623903" y="4901051"/>
            <a:ext cx="2438400" cy="1016635"/>
          </a:xfrm>
          <a:prstGeom prst="rect">
            <a:avLst/>
          </a:prstGeom>
          <a:ln w="9525">
            <a:noFill/>
          </a:ln>
        </p:spPr>
        <p:txBody>
          <a:bodyPr vert="horz" wrap="square" lIns="0" tIns="43815" rIns="0" bIns="0" rtlCol="0">
            <a:spAutoFit/>
          </a:bodyPr>
          <a:lstStyle/>
          <a:p>
            <a:pPr marL="123825">
              <a:lnSpc>
                <a:spcPct val="100000"/>
              </a:lnSpc>
              <a:spcBef>
                <a:spcPts val="345"/>
              </a:spcBef>
            </a:pPr>
            <a:r>
              <a:rPr sz="1000" b="1" spc="-5" dirty="0">
                <a:solidFill>
                  <a:srgbClr val="44536A"/>
                </a:solidFill>
                <a:latin typeface="Arial"/>
                <a:cs typeface="Arial"/>
              </a:rPr>
              <a:t>CNPE Resolution nº 6,</a:t>
            </a:r>
            <a:r>
              <a:rPr sz="1000" b="1" spc="-10" dirty="0">
                <a:solidFill>
                  <a:srgbClr val="44536A"/>
                </a:solidFill>
                <a:latin typeface="Arial"/>
                <a:cs typeface="Arial"/>
              </a:rPr>
              <a:t> </a:t>
            </a:r>
            <a:r>
              <a:rPr sz="1000" b="1" spc="-15" dirty="0">
                <a:solidFill>
                  <a:srgbClr val="44536A"/>
                </a:solidFill>
                <a:latin typeface="Arial"/>
                <a:cs typeface="Arial"/>
              </a:rPr>
              <a:t>April</a:t>
            </a:r>
            <a:r>
              <a:rPr sz="1000" b="1" spc="35" dirty="0">
                <a:solidFill>
                  <a:srgbClr val="44536A"/>
                </a:solidFill>
                <a:latin typeface="Arial"/>
                <a:cs typeface="Arial"/>
              </a:rPr>
              <a:t> </a:t>
            </a:r>
            <a:r>
              <a:rPr sz="1000" b="1" spc="-5" dirty="0">
                <a:solidFill>
                  <a:srgbClr val="44536A"/>
                </a:solidFill>
                <a:latin typeface="Arial"/>
                <a:cs typeface="Arial"/>
              </a:rPr>
              <a:t>20,</a:t>
            </a:r>
            <a:r>
              <a:rPr sz="1000" b="1" spc="-15" dirty="0">
                <a:solidFill>
                  <a:srgbClr val="44536A"/>
                </a:solidFill>
                <a:latin typeface="Arial"/>
                <a:cs typeface="Arial"/>
              </a:rPr>
              <a:t> </a:t>
            </a:r>
            <a:r>
              <a:rPr sz="1000" b="1" spc="-5" dirty="0">
                <a:solidFill>
                  <a:srgbClr val="44536A"/>
                </a:solidFill>
                <a:latin typeface="Arial"/>
                <a:cs typeface="Arial"/>
              </a:rPr>
              <a:t>2021</a:t>
            </a:r>
            <a:endParaRPr sz="1000" dirty="0">
              <a:latin typeface="Arial"/>
              <a:cs typeface="Arial"/>
            </a:endParaRPr>
          </a:p>
          <a:p>
            <a:pPr>
              <a:lnSpc>
                <a:spcPct val="100000"/>
              </a:lnSpc>
              <a:spcBef>
                <a:spcPts val="45"/>
              </a:spcBef>
            </a:pPr>
            <a:endParaRPr sz="1000" dirty="0">
              <a:latin typeface="Arial"/>
              <a:cs typeface="Arial"/>
            </a:endParaRPr>
          </a:p>
          <a:p>
            <a:pPr marL="91440" marR="237490">
              <a:lnSpc>
                <a:spcPct val="100000"/>
              </a:lnSpc>
              <a:spcBef>
                <a:spcPts val="5"/>
              </a:spcBef>
            </a:pPr>
            <a:r>
              <a:rPr sz="1000" b="1" spc="10" dirty="0">
                <a:solidFill>
                  <a:srgbClr val="44536A"/>
                </a:solidFill>
                <a:latin typeface="Arial"/>
                <a:cs typeface="Arial"/>
              </a:rPr>
              <a:t>MME </a:t>
            </a:r>
            <a:r>
              <a:rPr sz="1000" dirty="0">
                <a:solidFill>
                  <a:srgbClr val="44536A"/>
                </a:solidFill>
                <a:latin typeface="Arial MT"/>
                <a:cs typeface="Arial MT"/>
              </a:rPr>
              <a:t>must </a:t>
            </a:r>
            <a:r>
              <a:rPr sz="1000" spc="-5" dirty="0">
                <a:solidFill>
                  <a:srgbClr val="44536A"/>
                </a:solidFill>
                <a:latin typeface="Arial MT"/>
                <a:cs typeface="Arial MT"/>
              </a:rPr>
              <a:t>present proposal </a:t>
            </a:r>
            <a:r>
              <a:rPr sz="1000" dirty="0">
                <a:solidFill>
                  <a:srgbClr val="44536A"/>
                </a:solidFill>
                <a:latin typeface="Arial MT"/>
                <a:cs typeface="Arial MT"/>
              </a:rPr>
              <a:t>for </a:t>
            </a:r>
            <a:r>
              <a:rPr sz="1000" spc="5" dirty="0">
                <a:solidFill>
                  <a:srgbClr val="44536A"/>
                </a:solidFill>
                <a:latin typeface="Arial MT"/>
                <a:cs typeface="Arial MT"/>
              </a:rPr>
              <a:t> </a:t>
            </a:r>
            <a:r>
              <a:rPr sz="1000" spc="-5" dirty="0">
                <a:solidFill>
                  <a:srgbClr val="44536A"/>
                </a:solidFill>
                <a:latin typeface="Arial MT"/>
                <a:cs typeface="Arial MT"/>
              </a:rPr>
              <a:t>Directives on the </a:t>
            </a:r>
            <a:r>
              <a:rPr sz="1000" b="1" spc="-5" dirty="0">
                <a:solidFill>
                  <a:srgbClr val="44536A"/>
                </a:solidFill>
                <a:latin typeface="Arial"/>
                <a:cs typeface="Arial"/>
              </a:rPr>
              <a:t>National Hydrogen </a:t>
            </a:r>
            <a:r>
              <a:rPr sz="1000" b="1" spc="-265" dirty="0">
                <a:solidFill>
                  <a:srgbClr val="44536A"/>
                </a:solidFill>
                <a:latin typeface="Arial"/>
                <a:cs typeface="Arial"/>
              </a:rPr>
              <a:t> </a:t>
            </a:r>
            <a:r>
              <a:rPr sz="1000" b="1" spc="-5" dirty="0">
                <a:solidFill>
                  <a:srgbClr val="44536A"/>
                </a:solidFill>
                <a:latin typeface="Arial"/>
                <a:cs typeface="Arial"/>
              </a:rPr>
              <a:t>Program</a:t>
            </a:r>
            <a:r>
              <a:rPr sz="1000" spc="-5" dirty="0">
                <a:solidFill>
                  <a:srgbClr val="44536A"/>
                </a:solidFill>
                <a:latin typeface="Arial MT"/>
                <a:cs typeface="Arial MT"/>
              </a:rPr>
              <a:t>,</a:t>
            </a:r>
            <a:r>
              <a:rPr sz="1000" spc="-15" dirty="0">
                <a:solidFill>
                  <a:srgbClr val="44536A"/>
                </a:solidFill>
                <a:latin typeface="Arial MT"/>
                <a:cs typeface="Arial MT"/>
              </a:rPr>
              <a:t> </a:t>
            </a:r>
            <a:r>
              <a:rPr sz="1000" spc="-10" dirty="0">
                <a:solidFill>
                  <a:srgbClr val="44536A"/>
                </a:solidFill>
                <a:latin typeface="Arial MT"/>
                <a:cs typeface="Arial MT"/>
              </a:rPr>
              <a:t>in</a:t>
            </a:r>
            <a:r>
              <a:rPr sz="1000" dirty="0">
                <a:solidFill>
                  <a:srgbClr val="44536A"/>
                </a:solidFill>
                <a:latin typeface="Arial MT"/>
                <a:cs typeface="Arial MT"/>
              </a:rPr>
              <a:t> </a:t>
            </a:r>
            <a:r>
              <a:rPr sz="1000" spc="-5" dirty="0">
                <a:solidFill>
                  <a:srgbClr val="44536A"/>
                </a:solidFill>
                <a:latin typeface="Arial MT"/>
                <a:cs typeface="Arial MT"/>
              </a:rPr>
              <a:t>collaboration</a:t>
            </a:r>
            <a:r>
              <a:rPr sz="1000" dirty="0">
                <a:solidFill>
                  <a:srgbClr val="44536A"/>
                </a:solidFill>
                <a:latin typeface="Arial MT"/>
                <a:cs typeface="Arial MT"/>
              </a:rPr>
              <a:t> </a:t>
            </a:r>
            <a:r>
              <a:rPr sz="1000" spc="-10" dirty="0">
                <a:solidFill>
                  <a:srgbClr val="44536A"/>
                </a:solidFill>
                <a:latin typeface="Arial MT"/>
                <a:cs typeface="Arial MT"/>
              </a:rPr>
              <a:t>with</a:t>
            </a:r>
            <a:r>
              <a:rPr sz="1000" spc="10" dirty="0">
                <a:solidFill>
                  <a:srgbClr val="44536A"/>
                </a:solidFill>
                <a:latin typeface="Arial MT"/>
                <a:cs typeface="Arial MT"/>
              </a:rPr>
              <a:t> </a:t>
            </a:r>
            <a:r>
              <a:rPr sz="1000" spc="-5" dirty="0">
                <a:solidFill>
                  <a:srgbClr val="44536A"/>
                </a:solidFill>
                <a:latin typeface="Arial MT"/>
                <a:cs typeface="Arial MT"/>
              </a:rPr>
              <a:t>MCTI, </a:t>
            </a:r>
            <a:r>
              <a:rPr sz="1000" spc="-265" dirty="0">
                <a:solidFill>
                  <a:srgbClr val="44536A"/>
                </a:solidFill>
                <a:latin typeface="Arial MT"/>
                <a:cs typeface="Arial MT"/>
              </a:rPr>
              <a:t> </a:t>
            </a:r>
            <a:r>
              <a:rPr sz="1000" spc="-5" dirty="0">
                <a:solidFill>
                  <a:srgbClr val="44536A"/>
                </a:solidFill>
                <a:latin typeface="Arial MT"/>
                <a:cs typeface="Arial MT"/>
              </a:rPr>
              <a:t>MDR</a:t>
            </a:r>
            <a:r>
              <a:rPr sz="1000" spc="10" dirty="0">
                <a:solidFill>
                  <a:srgbClr val="44536A"/>
                </a:solidFill>
                <a:latin typeface="Arial MT"/>
                <a:cs typeface="Arial MT"/>
              </a:rPr>
              <a:t> </a:t>
            </a:r>
            <a:r>
              <a:rPr sz="1000" spc="-5" dirty="0">
                <a:solidFill>
                  <a:srgbClr val="44536A"/>
                </a:solidFill>
                <a:latin typeface="Arial MT"/>
                <a:cs typeface="Arial MT"/>
              </a:rPr>
              <a:t>and</a:t>
            </a:r>
            <a:r>
              <a:rPr sz="1000" spc="-25" dirty="0">
                <a:solidFill>
                  <a:srgbClr val="44536A"/>
                </a:solidFill>
                <a:latin typeface="Arial MT"/>
                <a:cs typeface="Arial MT"/>
              </a:rPr>
              <a:t> </a:t>
            </a:r>
            <a:r>
              <a:rPr sz="1000" spc="-5" dirty="0">
                <a:solidFill>
                  <a:srgbClr val="44536A"/>
                </a:solidFill>
                <a:latin typeface="Arial MT"/>
                <a:cs typeface="Arial MT"/>
              </a:rPr>
              <a:t>support</a:t>
            </a:r>
            <a:r>
              <a:rPr sz="1000" spc="-20" dirty="0">
                <a:solidFill>
                  <a:srgbClr val="44536A"/>
                </a:solidFill>
                <a:latin typeface="Arial MT"/>
                <a:cs typeface="Arial MT"/>
              </a:rPr>
              <a:t> </a:t>
            </a:r>
            <a:r>
              <a:rPr sz="1000" spc="-5" dirty="0">
                <a:solidFill>
                  <a:srgbClr val="44536A"/>
                </a:solidFill>
                <a:latin typeface="Arial MT"/>
                <a:cs typeface="Arial MT"/>
              </a:rPr>
              <a:t>of</a:t>
            </a:r>
            <a:r>
              <a:rPr sz="1000" spc="-15" dirty="0">
                <a:solidFill>
                  <a:srgbClr val="44536A"/>
                </a:solidFill>
                <a:latin typeface="Arial MT"/>
                <a:cs typeface="Arial MT"/>
              </a:rPr>
              <a:t> </a:t>
            </a:r>
            <a:r>
              <a:rPr sz="1000" spc="-10" dirty="0">
                <a:solidFill>
                  <a:srgbClr val="44536A"/>
                </a:solidFill>
                <a:latin typeface="Arial MT"/>
                <a:cs typeface="Arial MT"/>
              </a:rPr>
              <a:t>EPE.</a:t>
            </a:r>
            <a:endParaRPr sz="1000" dirty="0">
              <a:latin typeface="Arial MT"/>
              <a:cs typeface="Arial MT"/>
            </a:endParaRPr>
          </a:p>
        </p:txBody>
      </p:sp>
      <p:grpSp>
        <p:nvGrpSpPr>
          <p:cNvPr id="31" name="object 21">
            <a:extLst>
              <a:ext uri="{FF2B5EF4-FFF2-40B4-BE49-F238E27FC236}">
                <a16:creationId xmlns:a16="http://schemas.microsoft.com/office/drawing/2014/main" id="{7463DF21-D617-2D52-7E08-29068F12E927}"/>
              </a:ext>
            </a:extLst>
          </p:cNvPr>
          <p:cNvGrpSpPr/>
          <p:nvPr/>
        </p:nvGrpSpPr>
        <p:grpSpPr>
          <a:xfrm>
            <a:off x="8763842" y="1010533"/>
            <a:ext cx="2948940" cy="3761740"/>
            <a:chOff x="8690102" y="1600453"/>
            <a:chExt cx="2948940" cy="3761740"/>
          </a:xfrm>
        </p:grpSpPr>
        <p:sp>
          <p:nvSpPr>
            <p:cNvPr id="32" name="object 22">
              <a:extLst>
                <a:ext uri="{FF2B5EF4-FFF2-40B4-BE49-F238E27FC236}">
                  <a16:creationId xmlns:a16="http://schemas.microsoft.com/office/drawing/2014/main" id="{22EE190C-CCCA-CDD1-7856-5C651FBFB879}"/>
                </a:ext>
              </a:extLst>
            </p:cNvPr>
            <p:cNvSpPr/>
            <p:nvPr/>
          </p:nvSpPr>
          <p:spPr>
            <a:xfrm>
              <a:off x="8702802" y="1613153"/>
              <a:ext cx="10160" cy="3355340"/>
            </a:xfrm>
            <a:custGeom>
              <a:avLst/>
              <a:gdLst/>
              <a:ahLst/>
              <a:cxnLst/>
              <a:rect l="l" t="t" r="r" b="b"/>
              <a:pathLst>
                <a:path w="10159" h="3355340">
                  <a:moveTo>
                    <a:pt x="0" y="0"/>
                  </a:moveTo>
                  <a:lnTo>
                    <a:pt x="10159" y="3355086"/>
                  </a:lnTo>
                </a:path>
              </a:pathLst>
            </a:custGeom>
            <a:ln w="25400">
              <a:solidFill>
                <a:srgbClr val="F8AE31"/>
              </a:solidFill>
            </a:ln>
          </p:spPr>
          <p:txBody>
            <a:bodyPr wrap="square" lIns="0" tIns="0" rIns="0" bIns="0" rtlCol="0"/>
            <a:lstStyle/>
            <a:p>
              <a:endParaRPr/>
            </a:p>
          </p:txBody>
        </p:sp>
        <p:sp>
          <p:nvSpPr>
            <p:cNvPr id="33" name="object 23">
              <a:extLst>
                <a:ext uri="{FF2B5EF4-FFF2-40B4-BE49-F238E27FC236}">
                  <a16:creationId xmlns:a16="http://schemas.microsoft.com/office/drawing/2014/main" id="{5BBCEAB9-4CB0-3902-2201-67CA36F54D7A}"/>
                </a:ext>
              </a:extLst>
            </p:cNvPr>
            <p:cNvSpPr/>
            <p:nvPr/>
          </p:nvSpPr>
          <p:spPr>
            <a:xfrm>
              <a:off x="10093452" y="5210556"/>
              <a:ext cx="487680" cy="144780"/>
            </a:xfrm>
            <a:custGeom>
              <a:avLst/>
              <a:gdLst/>
              <a:ahLst/>
              <a:cxnLst/>
              <a:rect l="l" t="t" r="r" b="b"/>
              <a:pathLst>
                <a:path w="487679" h="144779">
                  <a:moveTo>
                    <a:pt x="243840" y="0"/>
                  </a:moveTo>
                  <a:lnTo>
                    <a:pt x="0" y="72390"/>
                  </a:lnTo>
                  <a:lnTo>
                    <a:pt x="0" y="144780"/>
                  </a:lnTo>
                  <a:lnTo>
                    <a:pt x="243840" y="72390"/>
                  </a:lnTo>
                  <a:lnTo>
                    <a:pt x="487679" y="144780"/>
                  </a:lnTo>
                  <a:lnTo>
                    <a:pt x="487679" y="72390"/>
                  </a:lnTo>
                  <a:lnTo>
                    <a:pt x="243840" y="0"/>
                  </a:lnTo>
                  <a:close/>
                </a:path>
              </a:pathLst>
            </a:custGeom>
            <a:solidFill>
              <a:srgbClr val="44536A"/>
            </a:solidFill>
          </p:spPr>
          <p:txBody>
            <a:bodyPr wrap="square" lIns="0" tIns="0" rIns="0" bIns="0" rtlCol="0"/>
            <a:lstStyle/>
            <a:p>
              <a:endParaRPr/>
            </a:p>
          </p:txBody>
        </p:sp>
        <p:sp>
          <p:nvSpPr>
            <p:cNvPr id="34" name="object 24">
              <a:extLst>
                <a:ext uri="{FF2B5EF4-FFF2-40B4-BE49-F238E27FC236}">
                  <a16:creationId xmlns:a16="http://schemas.microsoft.com/office/drawing/2014/main" id="{ADB6EE39-D8A3-2548-0C25-D3C352EDADB9}"/>
                </a:ext>
              </a:extLst>
            </p:cNvPr>
            <p:cNvSpPr/>
            <p:nvPr/>
          </p:nvSpPr>
          <p:spPr>
            <a:xfrm>
              <a:off x="10093452" y="5210556"/>
              <a:ext cx="487680" cy="144780"/>
            </a:xfrm>
            <a:custGeom>
              <a:avLst/>
              <a:gdLst/>
              <a:ahLst/>
              <a:cxnLst/>
              <a:rect l="l" t="t" r="r" b="b"/>
              <a:pathLst>
                <a:path w="487679" h="144779">
                  <a:moveTo>
                    <a:pt x="0" y="144780"/>
                  </a:moveTo>
                  <a:lnTo>
                    <a:pt x="0" y="72390"/>
                  </a:lnTo>
                  <a:lnTo>
                    <a:pt x="243840" y="0"/>
                  </a:lnTo>
                  <a:lnTo>
                    <a:pt x="487679" y="72390"/>
                  </a:lnTo>
                  <a:lnTo>
                    <a:pt x="487679" y="144780"/>
                  </a:lnTo>
                  <a:lnTo>
                    <a:pt x="243840" y="72390"/>
                  </a:lnTo>
                  <a:lnTo>
                    <a:pt x="0" y="144780"/>
                  </a:lnTo>
                  <a:close/>
                </a:path>
              </a:pathLst>
            </a:custGeom>
            <a:ln w="12700">
              <a:solidFill>
                <a:srgbClr val="2E528F"/>
              </a:solidFill>
            </a:ln>
          </p:spPr>
          <p:txBody>
            <a:bodyPr wrap="square" lIns="0" tIns="0" rIns="0" bIns="0" rtlCol="0"/>
            <a:lstStyle/>
            <a:p>
              <a:endParaRPr/>
            </a:p>
          </p:txBody>
        </p:sp>
        <p:pic>
          <p:nvPicPr>
            <p:cNvPr id="35" name="object 25">
              <a:extLst>
                <a:ext uri="{FF2B5EF4-FFF2-40B4-BE49-F238E27FC236}">
                  <a16:creationId xmlns:a16="http://schemas.microsoft.com/office/drawing/2014/main" id="{B1160F3F-FAB9-857D-5DDD-59C6B11215FF}"/>
                </a:ext>
              </a:extLst>
            </p:cNvPr>
            <p:cNvPicPr/>
            <p:nvPr/>
          </p:nvPicPr>
          <p:blipFill>
            <a:blip r:embed="rId6" cstate="print"/>
            <a:stretch>
              <a:fillRect/>
            </a:stretch>
          </p:blipFill>
          <p:spPr>
            <a:xfrm>
              <a:off x="9051036" y="1661159"/>
              <a:ext cx="2587752" cy="3560064"/>
            </a:xfrm>
            <a:prstGeom prst="rect">
              <a:avLst/>
            </a:prstGeom>
          </p:spPr>
        </p:pic>
        <p:pic>
          <p:nvPicPr>
            <p:cNvPr id="36" name="object 26">
              <a:extLst>
                <a:ext uri="{FF2B5EF4-FFF2-40B4-BE49-F238E27FC236}">
                  <a16:creationId xmlns:a16="http://schemas.microsoft.com/office/drawing/2014/main" id="{3CE1935B-609C-0F0D-714C-7A31855160A7}"/>
                </a:ext>
              </a:extLst>
            </p:cNvPr>
            <p:cNvPicPr/>
            <p:nvPr/>
          </p:nvPicPr>
          <p:blipFill>
            <a:blip r:embed="rId7" cstate="print"/>
            <a:stretch>
              <a:fillRect/>
            </a:stretch>
          </p:blipFill>
          <p:spPr>
            <a:xfrm>
              <a:off x="9115044" y="1725167"/>
              <a:ext cx="2409444" cy="3381755"/>
            </a:xfrm>
            <a:prstGeom prst="rect">
              <a:avLst/>
            </a:prstGeom>
          </p:spPr>
        </p:pic>
        <p:sp>
          <p:nvSpPr>
            <p:cNvPr id="37" name="object 27">
              <a:extLst>
                <a:ext uri="{FF2B5EF4-FFF2-40B4-BE49-F238E27FC236}">
                  <a16:creationId xmlns:a16="http://schemas.microsoft.com/office/drawing/2014/main" id="{87584538-E957-991F-BE63-20873C8FA81E}"/>
                </a:ext>
              </a:extLst>
            </p:cNvPr>
            <p:cNvSpPr/>
            <p:nvPr/>
          </p:nvSpPr>
          <p:spPr>
            <a:xfrm>
              <a:off x="9095994" y="1706117"/>
              <a:ext cx="2447925" cy="3420110"/>
            </a:xfrm>
            <a:custGeom>
              <a:avLst/>
              <a:gdLst/>
              <a:ahLst/>
              <a:cxnLst/>
              <a:rect l="l" t="t" r="r" b="b"/>
              <a:pathLst>
                <a:path w="2447925" h="3420110">
                  <a:moveTo>
                    <a:pt x="0" y="3419855"/>
                  </a:moveTo>
                  <a:lnTo>
                    <a:pt x="2447544" y="3419855"/>
                  </a:lnTo>
                  <a:lnTo>
                    <a:pt x="2447544" y="0"/>
                  </a:lnTo>
                  <a:lnTo>
                    <a:pt x="0" y="0"/>
                  </a:lnTo>
                  <a:lnTo>
                    <a:pt x="0" y="3419855"/>
                  </a:lnTo>
                  <a:close/>
                </a:path>
              </a:pathLst>
            </a:custGeom>
            <a:ln w="38100">
              <a:solidFill>
                <a:srgbClr val="000000"/>
              </a:solidFill>
            </a:ln>
          </p:spPr>
          <p:txBody>
            <a:bodyPr wrap="square" lIns="0" tIns="0" rIns="0" bIns="0" rtlCol="0"/>
            <a:lstStyle/>
            <a:p>
              <a:endParaRPr/>
            </a:p>
          </p:txBody>
        </p:sp>
      </p:grpSp>
      <p:sp>
        <p:nvSpPr>
          <p:cNvPr id="38" name="object 28">
            <a:extLst>
              <a:ext uri="{FF2B5EF4-FFF2-40B4-BE49-F238E27FC236}">
                <a16:creationId xmlns:a16="http://schemas.microsoft.com/office/drawing/2014/main" id="{8439062B-4BE7-6D22-C28C-13877FB3592D}"/>
              </a:ext>
            </a:extLst>
          </p:cNvPr>
          <p:cNvSpPr txBox="1"/>
          <p:nvPr/>
        </p:nvSpPr>
        <p:spPr>
          <a:xfrm>
            <a:off x="9191832" y="4879715"/>
            <a:ext cx="2438400" cy="1015365"/>
          </a:xfrm>
          <a:prstGeom prst="rect">
            <a:avLst/>
          </a:prstGeom>
          <a:ln w="9525">
            <a:noFill/>
          </a:ln>
        </p:spPr>
        <p:txBody>
          <a:bodyPr vert="horz" wrap="square" lIns="0" tIns="43180" rIns="0" bIns="0" rtlCol="0">
            <a:spAutoFit/>
          </a:bodyPr>
          <a:lstStyle/>
          <a:p>
            <a:pPr marL="121285">
              <a:lnSpc>
                <a:spcPct val="100000"/>
              </a:lnSpc>
              <a:spcBef>
                <a:spcPts val="340"/>
              </a:spcBef>
            </a:pPr>
            <a:r>
              <a:rPr sz="1000" b="1" spc="-5" dirty="0">
                <a:solidFill>
                  <a:srgbClr val="44536A"/>
                </a:solidFill>
                <a:latin typeface="Arial"/>
                <a:cs typeface="Arial"/>
              </a:rPr>
              <a:t>CNPE</a:t>
            </a:r>
            <a:r>
              <a:rPr sz="1000" b="1" spc="-10" dirty="0">
                <a:solidFill>
                  <a:srgbClr val="44536A"/>
                </a:solidFill>
                <a:latin typeface="Arial"/>
                <a:cs typeface="Arial"/>
              </a:rPr>
              <a:t> </a:t>
            </a:r>
            <a:r>
              <a:rPr sz="1000" b="1" spc="-5" dirty="0">
                <a:solidFill>
                  <a:srgbClr val="44536A"/>
                </a:solidFill>
                <a:latin typeface="Arial"/>
                <a:cs typeface="Arial"/>
              </a:rPr>
              <a:t>Resolution nº</a:t>
            </a:r>
            <a:r>
              <a:rPr sz="1000" b="1" spc="-10" dirty="0">
                <a:solidFill>
                  <a:srgbClr val="44536A"/>
                </a:solidFill>
                <a:latin typeface="Arial"/>
                <a:cs typeface="Arial"/>
              </a:rPr>
              <a:t> </a:t>
            </a:r>
            <a:r>
              <a:rPr sz="1000" b="1" spc="-5" dirty="0">
                <a:solidFill>
                  <a:srgbClr val="44536A"/>
                </a:solidFill>
                <a:latin typeface="Arial"/>
                <a:cs typeface="Arial"/>
              </a:rPr>
              <a:t>6,</a:t>
            </a:r>
            <a:r>
              <a:rPr sz="1000" b="1" spc="-10" dirty="0">
                <a:solidFill>
                  <a:srgbClr val="44536A"/>
                </a:solidFill>
                <a:latin typeface="Arial"/>
                <a:cs typeface="Arial"/>
              </a:rPr>
              <a:t> </a:t>
            </a:r>
            <a:r>
              <a:rPr sz="1000" b="1" spc="-5" dirty="0">
                <a:solidFill>
                  <a:srgbClr val="44536A"/>
                </a:solidFill>
                <a:latin typeface="Arial"/>
                <a:cs typeface="Arial"/>
              </a:rPr>
              <a:t>June</a:t>
            </a:r>
            <a:r>
              <a:rPr sz="1000" b="1" spc="-10" dirty="0">
                <a:solidFill>
                  <a:srgbClr val="44536A"/>
                </a:solidFill>
                <a:latin typeface="Arial"/>
                <a:cs typeface="Arial"/>
              </a:rPr>
              <a:t> </a:t>
            </a:r>
            <a:r>
              <a:rPr sz="1000" b="1" spc="-5" dirty="0">
                <a:solidFill>
                  <a:srgbClr val="44536A"/>
                </a:solidFill>
                <a:latin typeface="Arial"/>
                <a:cs typeface="Arial"/>
              </a:rPr>
              <a:t>23,</a:t>
            </a:r>
            <a:r>
              <a:rPr sz="1000" b="1" spc="-25" dirty="0">
                <a:solidFill>
                  <a:srgbClr val="44536A"/>
                </a:solidFill>
                <a:latin typeface="Arial"/>
                <a:cs typeface="Arial"/>
              </a:rPr>
              <a:t> </a:t>
            </a:r>
            <a:r>
              <a:rPr sz="1000" b="1" spc="-5" dirty="0">
                <a:solidFill>
                  <a:srgbClr val="44536A"/>
                </a:solidFill>
                <a:latin typeface="Arial"/>
                <a:cs typeface="Arial"/>
              </a:rPr>
              <a:t>2022</a:t>
            </a:r>
            <a:endParaRPr sz="1000">
              <a:latin typeface="Arial"/>
              <a:cs typeface="Arial"/>
            </a:endParaRPr>
          </a:p>
          <a:p>
            <a:pPr>
              <a:lnSpc>
                <a:spcPct val="100000"/>
              </a:lnSpc>
              <a:spcBef>
                <a:spcPts val="50"/>
              </a:spcBef>
            </a:pPr>
            <a:endParaRPr sz="1000">
              <a:latin typeface="Arial"/>
              <a:cs typeface="Arial"/>
            </a:endParaRPr>
          </a:p>
          <a:p>
            <a:pPr marL="92075" marR="198120">
              <a:lnSpc>
                <a:spcPct val="100000"/>
              </a:lnSpc>
            </a:pPr>
            <a:r>
              <a:rPr sz="1000" spc="-5" dirty="0">
                <a:solidFill>
                  <a:srgbClr val="44536A"/>
                </a:solidFill>
                <a:latin typeface="Arial MT"/>
                <a:cs typeface="Arial MT"/>
              </a:rPr>
              <a:t>Establishes</a:t>
            </a:r>
            <a:r>
              <a:rPr sz="1000" spc="-15" dirty="0">
                <a:solidFill>
                  <a:srgbClr val="44536A"/>
                </a:solidFill>
                <a:latin typeface="Arial MT"/>
                <a:cs typeface="Arial MT"/>
              </a:rPr>
              <a:t> </a:t>
            </a:r>
            <a:r>
              <a:rPr sz="1000" spc="-5" dirty="0">
                <a:solidFill>
                  <a:srgbClr val="44536A"/>
                </a:solidFill>
                <a:latin typeface="Arial MT"/>
                <a:cs typeface="Arial MT"/>
              </a:rPr>
              <a:t>the</a:t>
            </a:r>
            <a:r>
              <a:rPr sz="1000" spc="-30" dirty="0">
                <a:solidFill>
                  <a:srgbClr val="44536A"/>
                </a:solidFill>
                <a:latin typeface="Arial MT"/>
                <a:cs typeface="Arial MT"/>
              </a:rPr>
              <a:t> </a:t>
            </a:r>
            <a:r>
              <a:rPr sz="1000" spc="-5" dirty="0">
                <a:solidFill>
                  <a:srgbClr val="44536A"/>
                </a:solidFill>
                <a:latin typeface="Arial MT"/>
                <a:cs typeface="Arial MT"/>
              </a:rPr>
              <a:t>PNH2 and</a:t>
            </a:r>
            <a:r>
              <a:rPr sz="1000" spc="-20" dirty="0">
                <a:solidFill>
                  <a:srgbClr val="44536A"/>
                </a:solidFill>
                <a:latin typeface="Arial MT"/>
                <a:cs typeface="Arial MT"/>
              </a:rPr>
              <a:t> </a:t>
            </a:r>
            <a:r>
              <a:rPr sz="1000" spc="-5" dirty="0">
                <a:solidFill>
                  <a:srgbClr val="44536A"/>
                </a:solidFill>
                <a:latin typeface="Arial MT"/>
                <a:cs typeface="Arial MT"/>
              </a:rPr>
              <a:t>its</a:t>
            </a:r>
            <a:r>
              <a:rPr sz="1000" spc="-10" dirty="0">
                <a:solidFill>
                  <a:srgbClr val="44536A"/>
                </a:solidFill>
                <a:latin typeface="Arial MT"/>
                <a:cs typeface="Arial MT"/>
              </a:rPr>
              <a:t> </a:t>
            </a:r>
            <a:r>
              <a:rPr sz="1000" spc="-5" dirty="0">
                <a:solidFill>
                  <a:srgbClr val="44536A"/>
                </a:solidFill>
                <a:latin typeface="Arial MT"/>
                <a:cs typeface="Arial MT"/>
              </a:rPr>
              <a:t>Steering </a:t>
            </a:r>
            <a:r>
              <a:rPr sz="1000" spc="-265" dirty="0">
                <a:solidFill>
                  <a:srgbClr val="44536A"/>
                </a:solidFill>
                <a:latin typeface="Arial MT"/>
                <a:cs typeface="Arial MT"/>
              </a:rPr>
              <a:t> </a:t>
            </a:r>
            <a:r>
              <a:rPr sz="1000" dirty="0">
                <a:solidFill>
                  <a:srgbClr val="44536A"/>
                </a:solidFill>
                <a:latin typeface="Arial MT"/>
                <a:cs typeface="Arial MT"/>
              </a:rPr>
              <a:t>Committee, </a:t>
            </a:r>
            <a:r>
              <a:rPr sz="1000" spc="-5" dirty="0">
                <a:solidFill>
                  <a:srgbClr val="44536A"/>
                </a:solidFill>
                <a:latin typeface="Arial MT"/>
                <a:cs typeface="Arial MT"/>
              </a:rPr>
              <a:t>as </a:t>
            </a:r>
            <a:r>
              <a:rPr sz="1000" spc="-10" dirty="0">
                <a:solidFill>
                  <a:srgbClr val="44536A"/>
                </a:solidFill>
                <a:latin typeface="Arial MT"/>
                <a:cs typeface="Arial MT"/>
              </a:rPr>
              <a:t>well </a:t>
            </a:r>
            <a:r>
              <a:rPr sz="1000" spc="-5" dirty="0">
                <a:solidFill>
                  <a:srgbClr val="44536A"/>
                </a:solidFill>
                <a:latin typeface="Arial MT"/>
                <a:cs typeface="Arial MT"/>
              </a:rPr>
              <a:t>as provides other </a:t>
            </a:r>
            <a:r>
              <a:rPr sz="1000" dirty="0">
                <a:solidFill>
                  <a:srgbClr val="44536A"/>
                </a:solidFill>
                <a:latin typeface="Arial MT"/>
                <a:cs typeface="Arial MT"/>
              </a:rPr>
              <a:t> </a:t>
            </a:r>
            <a:r>
              <a:rPr sz="1000" spc="-5" dirty="0">
                <a:solidFill>
                  <a:srgbClr val="44536A"/>
                </a:solidFill>
                <a:latin typeface="Arial MT"/>
                <a:cs typeface="Arial MT"/>
              </a:rPr>
              <a:t>provisions (such as directives to the </a:t>
            </a:r>
            <a:r>
              <a:rPr sz="1000" dirty="0">
                <a:solidFill>
                  <a:srgbClr val="44536A"/>
                </a:solidFill>
                <a:latin typeface="Arial MT"/>
                <a:cs typeface="Arial MT"/>
              </a:rPr>
              <a:t> </a:t>
            </a:r>
            <a:r>
              <a:rPr sz="1000" spc="-5" dirty="0">
                <a:solidFill>
                  <a:srgbClr val="44536A"/>
                </a:solidFill>
                <a:latin typeface="Arial MT"/>
                <a:cs typeface="Arial MT"/>
              </a:rPr>
              <a:t>PNH2 Technical</a:t>
            </a:r>
            <a:r>
              <a:rPr sz="1000" spc="-25" dirty="0">
                <a:solidFill>
                  <a:srgbClr val="44536A"/>
                </a:solidFill>
                <a:latin typeface="Arial MT"/>
                <a:cs typeface="Arial MT"/>
              </a:rPr>
              <a:t> </a:t>
            </a:r>
            <a:r>
              <a:rPr sz="1000" spc="-5" dirty="0">
                <a:solidFill>
                  <a:srgbClr val="44536A"/>
                </a:solidFill>
                <a:latin typeface="Arial MT"/>
                <a:cs typeface="Arial MT"/>
              </a:rPr>
              <a:t>Chambers)</a:t>
            </a:r>
            <a:endParaRPr sz="1000">
              <a:latin typeface="Arial MT"/>
              <a:cs typeface="Arial MT"/>
            </a:endParaRPr>
          </a:p>
        </p:txBody>
      </p:sp>
      <p:sp>
        <p:nvSpPr>
          <p:cNvPr id="4" name="CaixaDeTexto 3">
            <a:extLst>
              <a:ext uri="{FF2B5EF4-FFF2-40B4-BE49-F238E27FC236}">
                <a16:creationId xmlns:a16="http://schemas.microsoft.com/office/drawing/2014/main" id="{1629B8CA-30FC-6C73-87EA-1DEA688C6607}"/>
              </a:ext>
            </a:extLst>
          </p:cNvPr>
          <p:cNvSpPr txBox="1"/>
          <p:nvPr/>
        </p:nvSpPr>
        <p:spPr>
          <a:xfrm>
            <a:off x="232134" y="163076"/>
            <a:ext cx="11104334" cy="516936"/>
          </a:xfrm>
          <a:prstGeom prst="rect">
            <a:avLst/>
          </a:prstGeom>
          <a:noFill/>
        </p:spPr>
        <p:txBody>
          <a:bodyPr wrap="square" rtlCol="0" anchor="b">
            <a:spAutoFit/>
          </a:bodyPr>
          <a:lstStyle/>
          <a:p>
            <a:pPr marR="2459990" indent="-257175" fontAlgn="base">
              <a:lnSpc>
                <a:spcPct val="114000"/>
              </a:lnSpc>
              <a:buClr>
                <a:srgbClr val="FFC000"/>
              </a:buClr>
              <a:buSzPct val="150000"/>
            </a:pPr>
            <a:r>
              <a:rPr lang="pt-BR" sz="2600" b="1" dirty="0">
                <a:latin typeface="Avenir Next LT Pro" panose="020B0504020202020204" pitchFamily="34" charset="0"/>
                <a:ea typeface="Verdana"/>
              </a:rPr>
              <a:t>PROGRAMA NACIONAL DE HIDROGÊNIO</a:t>
            </a:r>
            <a:endParaRPr lang="pt-BR" sz="2000" b="1" dirty="0">
              <a:latin typeface="Avenir Next LT Pro" panose="020B0504020202020204" pitchFamily="34" charset="0"/>
              <a:ea typeface="Verdana" panose="020B0604030504040204" pitchFamily="34" charset="0"/>
              <a:cs typeface="+mj-cs"/>
            </a:endParaRPr>
          </a:p>
        </p:txBody>
      </p:sp>
    </p:spTree>
    <p:extLst>
      <p:ext uri="{BB962C8B-B14F-4D97-AF65-F5344CB8AC3E}">
        <p14:creationId xmlns:p14="http://schemas.microsoft.com/office/powerpoint/2010/main" val="364343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573B791-0915-44BB-8434-09E99E23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82" y="6158483"/>
            <a:ext cx="3752291" cy="276510"/>
          </a:xfrm>
          <a:prstGeom prst="rect">
            <a:avLst/>
          </a:prstGeom>
        </p:spPr>
      </p:pic>
      <p:grpSp>
        <p:nvGrpSpPr>
          <p:cNvPr id="13" name="Agrupar 12">
            <a:extLst>
              <a:ext uri="{FF2B5EF4-FFF2-40B4-BE49-F238E27FC236}">
                <a16:creationId xmlns:a16="http://schemas.microsoft.com/office/drawing/2014/main" id="{27077745-9CD8-976A-029E-C8EDB9DFB05A}"/>
              </a:ext>
            </a:extLst>
          </p:cNvPr>
          <p:cNvGrpSpPr/>
          <p:nvPr/>
        </p:nvGrpSpPr>
        <p:grpSpPr>
          <a:xfrm>
            <a:off x="416115" y="5889245"/>
            <a:ext cx="810006" cy="968755"/>
            <a:chOff x="1941766" y="5889244"/>
            <a:chExt cx="810006" cy="968755"/>
          </a:xfrm>
        </p:grpSpPr>
        <p:sp>
          <p:nvSpPr>
            <p:cNvPr id="14" name="Forma Livre: Forma 13">
              <a:extLst>
                <a:ext uri="{FF2B5EF4-FFF2-40B4-BE49-F238E27FC236}">
                  <a16:creationId xmlns:a16="http://schemas.microsoft.com/office/drawing/2014/main" id="{103484BA-F426-387B-A293-BFE4A27CDEE5}"/>
                </a:ext>
              </a:extLst>
            </p:cNvPr>
            <p:cNvSpPr/>
            <p:nvPr/>
          </p:nvSpPr>
          <p:spPr>
            <a:xfrm>
              <a:off x="1941766" y="5889244"/>
              <a:ext cx="440690" cy="678941"/>
            </a:xfrm>
            <a:custGeom>
              <a:avLst/>
              <a:gdLst>
                <a:gd name="connsiteX0" fmla="*/ 322008 w 440690"/>
                <a:gd name="connsiteY0" fmla="*/ 263271 h 678941"/>
                <a:gd name="connsiteX1" fmla="*/ 373189 w 440690"/>
                <a:gd name="connsiteY1" fmla="*/ 150368 h 678941"/>
                <a:gd name="connsiteX2" fmla="*/ 222758 w 440690"/>
                <a:gd name="connsiteY2" fmla="*/ 0 h 678941"/>
                <a:gd name="connsiteX3" fmla="*/ 72326 w 440690"/>
                <a:gd name="connsiteY3" fmla="*/ 150368 h 678941"/>
                <a:gd name="connsiteX4" fmla="*/ 121729 w 440690"/>
                <a:gd name="connsiteY4" fmla="*/ 261747 h 678941"/>
                <a:gd name="connsiteX5" fmla="*/ 0 w 440690"/>
                <a:gd name="connsiteY5" fmla="*/ 458660 h 678941"/>
                <a:gd name="connsiteX6" fmla="*/ 220345 w 440690"/>
                <a:gd name="connsiteY6" fmla="*/ 678942 h 678941"/>
                <a:gd name="connsiteX7" fmla="*/ 440690 w 440690"/>
                <a:gd name="connsiteY7" fmla="*/ 458660 h 678941"/>
                <a:gd name="connsiteX8" fmla="*/ 322008 w 440690"/>
                <a:gd name="connsiteY8" fmla="*/ 263271 h 67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690" h="678941">
                  <a:moveTo>
                    <a:pt x="322008" y="263271"/>
                  </a:moveTo>
                  <a:cubicBezTo>
                    <a:pt x="353377" y="235712"/>
                    <a:pt x="373189" y="195326"/>
                    <a:pt x="373189" y="150368"/>
                  </a:cubicBezTo>
                  <a:cubicBezTo>
                    <a:pt x="373189" y="67373"/>
                    <a:pt x="305752" y="0"/>
                    <a:pt x="222758" y="0"/>
                  </a:cubicBezTo>
                  <a:cubicBezTo>
                    <a:pt x="139763" y="0"/>
                    <a:pt x="72326" y="67373"/>
                    <a:pt x="72326" y="150368"/>
                  </a:cubicBezTo>
                  <a:cubicBezTo>
                    <a:pt x="72326" y="194501"/>
                    <a:pt x="91376" y="234252"/>
                    <a:pt x="121729" y="261747"/>
                  </a:cubicBezTo>
                  <a:cubicBezTo>
                    <a:pt x="49593" y="297942"/>
                    <a:pt x="0" y="372554"/>
                    <a:pt x="0" y="458660"/>
                  </a:cubicBezTo>
                  <a:cubicBezTo>
                    <a:pt x="0" y="580263"/>
                    <a:pt x="98742" y="678942"/>
                    <a:pt x="220345" y="678942"/>
                  </a:cubicBezTo>
                  <a:cubicBezTo>
                    <a:pt x="341948" y="678942"/>
                    <a:pt x="440690" y="580263"/>
                    <a:pt x="440690" y="458660"/>
                  </a:cubicBezTo>
                  <a:cubicBezTo>
                    <a:pt x="440754" y="373761"/>
                    <a:pt x="392557" y="300038"/>
                    <a:pt x="322008" y="263271"/>
                  </a:cubicBezTo>
                  <a:close/>
                </a:path>
              </a:pathLst>
            </a:custGeom>
            <a:solidFill>
              <a:srgbClr val="135A1E"/>
            </a:solidFill>
            <a:ln w="6350" cap="flat">
              <a:noFill/>
              <a:prstDash val="solid"/>
              <a:miter/>
            </a:ln>
          </p:spPr>
          <p:txBody>
            <a:bodyPr rtlCol="0" anchor="ctr"/>
            <a:lstStyle/>
            <a:p>
              <a:pPr algn="r"/>
              <a:endParaRPr lang="pt-BR" dirty="0"/>
            </a:p>
          </p:txBody>
        </p:sp>
        <p:sp>
          <p:nvSpPr>
            <p:cNvPr id="15" name="Forma Livre: Forma 14">
              <a:extLst>
                <a:ext uri="{FF2B5EF4-FFF2-40B4-BE49-F238E27FC236}">
                  <a16:creationId xmlns:a16="http://schemas.microsoft.com/office/drawing/2014/main" id="{E3E1783A-61EB-F95C-4784-7D3AA853A71C}"/>
                </a:ext>
              </a:extLst>
            </p:cNvPr>
            <p:cNvSpPr/>
            <p:nvPr/>
          </p:nvSpPr>
          <p:spPr>
            <a:xfrm>
              <a:off x="2147570" y="6012307"/>
              <a:ext cx="33845" cy="845692"/>
            </a:xfrm>
            <a:custGeom>
              <a:avLst/>
              <a:gdLst>
                <a:gd name="connsiteX0" fmla="*/ 0 w 33845"/>
                <a:gd name="connsiteY0" fmla="*/ 8446 h 845692"/>
                <a:gd name="connsiteX1" fmla="*/ 8445 w 33845"/>
                <a:gd name="connsiteY1" fmla="*/ 0 h 845692"/>
                <a:gd name="connsiteX2" fmla="*/ 25400 w 33845"/>
                <a:gd name="connsiteY2" fmla="*/ 0 h 845692"/>
                <a:gd name="connsiteX3" fmla="*/ 33845 w 33845"/>
                <a:gd name="connsiteY3" fmla="*/ 8446 h 845692"/>
                <a:gd name="connsiteX4" fmla="*/ 33845 w 33845"/>
                <a:gd name="connsiteY4" fmla="*/ 837248 h 845692"/>
                <a:gd name="connsiteX5" fmla="*/ 25400 w 33845"/>
                <a:gd name="connsiteY5" fmla="*/ 845693 h 845692"/>
                <a:gd name="connsiteX6" fmla="*/ 8445 w 33845"/>
                <a:gd name="connsiteY6" fmla="*/ 845693 h 845692"/>
                <a:gd name="connsiteX7" fmla="*/ 0 w 33845"/>
                <a:gd name="connsiteY7" fmla="*/ 837248 h 845692"/>
                <a:gd name="connsiteX8" fmla="*/ 0 w 33845"/>
                <a:gd name="connsiteY8" fmla="*/ 8446 h 845692"/>
                <a:gd name="connsiteX9" fmla="*/ 0 w 33845"/>
                <a:gd name="connsiteY9" fmla="*/ 8446 h 84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45" h="845692">
                  <a:moveTo>
                    <a:pt x="0" y="8446"/>
                  </a:moveTo>
                  <a:cubicBezTo>
                    <a:pt x="0" y="3746"/>
                    <a:pt x="3810" y="0"/>
                    <a:pt x="8445" y="0"/>
                  </a:cubicBezTo>
                  <a:lnTo>
                    <a:pt x="25400" y="0"/>
                  </a:lnTo>
                  <a:cubicBezTo>
                    <a:pt x="30099" y="0"/>
                    <a:pt x="33845" y="3810"/>
                    <a:pt x="33845" y="8446"/>
                  </a:cubicBezTo>
                  <a:lnTo>
                    <a:pt x="33845" y="837248"/>
                  </a:lnTo>
                  <a:cubicBezTo>
                    <a:pt x="33845" y="841947"/>
                    <a:pt x="30035" y="845693"/>
                    <a:pt x="25400" y="845693"/>
                  </a:cubicBezTo>
                  <a:lnTo>
                    <a:pt x="8445" y="845693"/>
                  </a:lnTo>
                  <a:cubicBezTo>
                    <a:pt x="3746" y="845693"/>
                    <a:pt x="0" y="841883"/>
                    <a:pt x="0" y="837248"/>
                  </a:cubicBezTo>
                  <a:lnTo>
                    <a:pt x="0" y="8446"/>
                  </a:lnTo>
                  <a:lnTo>
                    <a:pt x="0" y="8446"/>
                  </a:lnTo>
                  <a:close/>
                </a:path>
              </a:pathLst>
            </a:custGeom>
            <a:solidFill>
              <a:srgbClr val="06210E"/>
            </a:solidFill>
            <a:ln w="6350" cap="flat">
              <a:noFill/>
              <a:prstDash val="solid"/>
              <a:miter/>
            </a:ln>
          </p:spPr>
          <p:txBody>
            <a:bodyPr rtlCol="0" anchor="ctr"/>
            <a:lstStyle/>
            <a:p>
              <a:pPr algn="r"/>
              <a:endParaRPr lang="pt-BR"/>
            </a:p>
          </p:txBody>
        </p:sp>
        <p:sp>
          <p:nvSpPr>
            <p:cNvPr id="16" name="Forma Livre: Forma 15">
              <a:extLst>
                <a:ext uri="{FF2B5EF4-FFF2-40B4-BE49-F238E27FC236}">
                  <a16:creationId xmlns:a16="http://schemas.microsoft.com/office/drawing/2014/main" id="{9D46C4E1-8536-9D6B-7807-6664CA94DB36}"/>
                </a:ext>
              </a:extLst>
            </p:cNvPr>
            <p:cNvSpPr/>
            <p:nvPr/>
          </p:nvSpPr>
          <p:spPr>
            <a:xfrm>
              <a:off x="2425128" y="6140069"/>
              <a:ext cx="326644" cy="503174"/>
            </a:xfrm>
            <a:custGeom>
              <a:avLst/>
              <a:gdLst>
                <a:gd name="connsiteX0" fmla="*/ 238442 w 326644"/>
                <a:gd name="connsiteY0" fmla="*/ 195072 h 503174"/>
                <a:gd name="connsiteX1" fmla="*/ 276416 w 326644"/>
                <a:gd name="connsiteY1" fmla="*/ 111442 h 503174"/>
                <a:gd name="connsiteX2" fmla="*/ 164973 w 326644"/>
                <a:gd name="connsiteY2" fmla="*/ 0 h 503174"/>
                <a:gd name="connsiteX3" fmla="*/ 53530 w 326644"/>
                <a:gd name="connsiteY3" fmla="*/ 111442 h 503174"/>
                <a:gd name="connsiteX4" fmla="*/ 90297 w 326644"/>
                <a:gd name="connsiteY4" fmla="*/ 193929 h 503174"/>
                <a:gd name="connsiteX5" fmla="*/ 0 w 326644"/>
                <a:gd name="connsiteY5" fmla="*/ 339915 h 503174"/>
                <a:gd name="connsiteX6" fmla="*/ 163322 w 326644"/>
                <a:gd name="connsiteY6" fmla="*/ 503174 h 503174"/>
                <a:gd name="connsiteX7" fmla="*/ 326644 w 326644"/>
                <a:gd name="connsiteY7" fmla="*/ 339915 h 503174"/>
                <a:gd name="connsiteX8" fmla="*/ 238442 w 326644"/>
                <a:gd name="connsiteY8" fmla="*/ 195072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644" h="503174">
                  <a:moveTo>
                    <a:pt x="238442" y="195072"/>
                  </a:moveTo>
                  <a:cubicBezTo>
                    <a:pt x="261683" y="174625"/>
                    <a:pt x="276416" y="144780"/>
                    <a:pt x="276416" y="111442"/>
                  </a:cubicBezTo>
                  <a:cubicBezTo>
                    <a:pt x="276416" y="49974"/>
                    <a:pt x="226441" y="0"/>
                    <a:pt x="164973" y="0"/>
                  </a:cubicBezTo>
                  <a:cubicBezTo>
                    <a:pt x="103442" y="0"/>
                    <a:pt x="53530" y="49911"/>
                    <a:pt x="53530" y="111442"/>
                  </a:cubicBezTo>
                  <a:cubicBezTo>
                    <a:pt x="53530" y="144145"/>
                    <a:pt x="67754" y="173546"/>
                    <a:pt x="90297" y="193929"/>
                  </a:cubicBezTo>
                  <a:cubicBezTo>
                    <a:pt x="36767" y="220726"/>
                    <a:pt x="0" y="276034"/>
                    <a:pt x="0" y="339915"/>
                  </a:cubicBezTo>
                  <a:cubicBezTo>
                    <a:pt x="0" y="430022"/>
                    <a:pt x="73152" y="503174"/>
                    <a:pt x="163322" y="503174"/>
                  </a:cubicBezTo>
                  <a:cubicBezTo>
                    <a:pt x="253429" y="503174"/>
                    <a:pt x="326644" y="430022"/>
                    <a:pt x="326644" y="339915"/>
                  </a:cubicBezTo>
                  <a:cubicBezTo>
                    <a:pt x="326580" y="276987"/>
                    <a:pt x="290767" y="222314"/>
                    <a:pt x="238442" y="195072"/>
                  </a:cubicBezTo>
                  <a:close/>
                </a:path>
              </a:pathLst>
            </a:custGeom>
            <a:solidFill>
              <a:srgbClr val="135A1E"/>
            </a:solidFill>
            <a:ln w="6350" cap="flat">
              <a:noFill/>
              <a:prstDash val="solid"/>
              <a:miter/>
            </a:ln>
          </p:spPr>
          <p:txBody>
            <a:bodyPr rtlCol="0" anchor="ctr"/>
            <a:lstStyle/>
            <a:p>
              <a:pPr algn="r"/>
              <a:endParaRPr lang="pt-BR"/>
            </a:p>
          </p:txBody>
        </p:sp>
        <p:sp>
          <p:nvSpPr>
            <p:cNvPr id="17" name="Forma Livre: Forma 16">
              <a:extLst>
                <a:ext uri="{FF2B5EF4-FFF2-40B4-BE49-F238E27FC236}">
                  <a16:creationId xmlns:a16="http://schemas.microsoft.com/office/drawing/2014/main" id="{6EAB9E16-67B6-10E9-5A2B-9C55D85827BB}"/>
                </a:ext>
              </a:extLst>
            </p:cNvPr>
            <p:cNvSpPr/>
            <p:nvPr/>
          </p:nvSpPr>
          <p:spPr>
            <a:xfrm>
              <a:off x="2577592" y="6231254"/>
              <a:ext cx="25145" cy="626745"/>
            </a:xfrm>
            <a:custGeom>
              <a:avLst/>
              <a:gdLst>
                <a:gd name="connsiteX0" fmla="*/ 0 w 25145"/>
                <a:gd name="connsiteY0" fmla="*/ 6286 h 626745"/>
                <a:gd name="connsiteX1" fmla="*/ 6286 w 25145"/>
                <a:gd name="connsiteY1" fmla="*/ 0 h 626745"/>
                <a:gd name="connsiteX2" fmla="*/ 18860 w 25145"/>
                <a:gd name="connsiteY2" fmla="*/ 0 h 626745"/>
                <a:gd name="connsiteX3" fmla="*/ 25146 w 25145"/>
                <a:gd name="connsiteY3" fmla="*/ 6286 h 626745"/>
                <a:gd name="connsiteX4" fmla="*/ 25146 w 25145"/>
                <a:gd name="connsiteY4" fmla="*/ 620459 h 626745"/>
                <a:gd name="connsiteX5" fmla="*/ 18860 w 25145"/>
                <a:gd name="connsiteY5" fmla="*/ 626745 h 626745"/>
                <a:gd name="connsiteX6" fmla="*/ 6286 w 25145"/>
                <a:gd name="connsiteY6" fmla="*/ 626745 h 626745"/>
                <a:gd name="connsiteX7" fmla="*/ 0 w 25145"/>
                <a:gd name="connsiteY7" fmla="*/ 620459 h 626745"/>
                <a:gd name="connsiteX8" fmla="*/ 0 w 25145"/>
                <a:gd name="connsiteY8" fmla="*/ 6286 h 626745"/>
                <a:gd name="connsiteX9" fmla="*/ 0 w 25145"/>
                <a:gd name="connsiteY9" fmla="*/ 6286 h 62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5" h="626745">
                  <a:moveTo>
                    <a:pt x="0" y="6286"/>
                  </a:moveTo>
                  <a:cubicBezTo>
                    <a:pt x="0" y="2794"/>
                    <a:pt x="2794" y="0"/>
                    <a:pt x="6286" y="0"/>
                  </a:cubicBezTo>
                  <a:lnTo>
                    <a:pt x="18860" y="0"/>
                  </a:lnTo>
                  <a:cubicBezTo>
                    <a:pt x="22352" y="0"/>
                    <a:pt x="25146" y="2794"/>
                    <a:pt x="25146" y="6286"/>
                  </a:cubicBezTo>
                  <a:lnTo>
                    <a:pt x="25146" y="620459"/>
                  </a:lnTo>
                  <a:cubicBezTo>
                    <a:pt x="25146" y="623951"/>
                    <a:pt x="22352" y="626745"/>
                    <a:pt x="18860" y="626745"/>
                  </a:cubicBezTo>
                  <a:lnTo>
                    <a:pt x="6286" y="626745"/>
                  </a:lnTo>
                  <a:cubicBezTo>
                    <a:pt x="2794" y="626745"/>
                    <a:pt x="0" y="623951"/>
                    <a:pt x="0" y="620459"/>
                  </a:cubicBezTo>
                  <a:lnTo>
                    <a:pt x="0" y="6286"/>
                  </a:lnTo>
                  <a:lnTo>
                    <a:pt x="0" y="6286"/>
                  </a:lnTo>
                  <a:close/>
                </a:path>
              </a:pathLst>
            </a:custGeom>
            <a:solidFill>
              <a:srgbClr val="06210E"/>
            </a:solidFill>
            <a:ln w="6350" cap="flat">
              <a:noFill/>
              <a:prstDash val="solid"/>
              <a:miter/>
            </a:ln>
          </p:spPr>
          <p:txBody>
            <a:bodyPr rtlCol="0" anchor="ctr"/>
            <a:lstStyle/>
            <a:p>
              <a:pPr algn="r"/>
              <a:endParaRPr lang="pt-BR"/>
            </a:p>
          </p:txBody>
        </p:sp>
      </p:grpSp>
      <p:grpSp>
        <p:nvGrpSpPr>
          <p:cNvPr id="18" name="Gráfico 2">
            <a:extLst>
              <a:ext uri="{FF2B5EF4-FFF2-40B4-BE49-F238E27FC236}">
                <a16:creationId xmlns:a16="http://schemas.microsoft.com/office/drawing/2014/main" id="{ADC319F6-9983-320B-98E0-F4D4E1A3D3F1}"/>
              </a:ext>
            </a:extLst>
          </p:cNvPr>
          <p:cNvGrpSpPr/>
          <p:nvPr/>
        </p:nvGrpSpPr>
        <p:grpSpPr>
          <a:xfrm>
            <a:off x="11093353" y="504254"/>
            <a:ext cx="737743" cy="195834"/>
            <a:chOff x="10240009" y="1052575"/>
            <a:chExt cx="737743" cy="195834"/>
          </a:xfrm>
        </p:grpSpPr>
        <p:sp>
          <p:nvSpPr>
            <p:cNvPr id="19" name="Forma Livre: Forma 18">
              <a:extLst>
                <a:ext uri="{FF2B5EF4-FFF2-40B4-BE49-F238E27FC236}">
                  <a16:creationId xmlns:a16="http://schemas.microsoft.com/office/drawing/2014/main" id="{2907D2B2-6165-5C7F-18CC-E8724DCB939A}"/>
                </a:ext>
              </a:extLst>
            </p:cNvPr>
            <p:cNvSpPr/>
            <p:nvPr/>
          </p:nvSpPr>
          <p:spPr>
            <a:xfrm>
              <a:off x="10240009" y="1052575"/>
              <a:ext cx="262128" cy="195834"/>
            </a:xfrm>
            <a:custGeom>
              <a:avLst/>
              <a:gdLst>
                <a:gd name="connsiteX0" fmla="*/ 262128 w 262128"/>
                <a:gd name="connsiteY0" fmla="*/ 0 h 195834"/>
                <a:gd name="connsiteX1" fmla="*/ 0 w 262128"/>
                <a:gd name="connsiteY1" fmla="*/ 0 h 195834"/>
                <a:gd name="connsiteX2" fmla="*/ 0 w 262128"/>
                <a:gd name="connsiteY2" fmla="*/ 195834 h 195834"/>
                <a:gd name="connsiteX3" fmla="*/ 12319 w 262128"/>
                <a:gd name="connsiteY3" fmla="*/ 195834 h 195834"/>
                <a:gd name="connsiteX4" fmla="*/ 262128 w 262128"/>
                <a:gd name="connsiteY4" fmla="*/ 0 h 19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28" h="195834">
                  <a:moveTo>
                    <a:pt x="262128" y="0"/>
                  </a:moveTo>
                  <a:lnTo>
                    <a:pt x="0" y="0"/>
                  </a:lnTo>
                  <a:lnTo>
                    <a:pt x="0" y="195834"/>
                  </a:lnTo>
                  <a:lnTo>
                    <a:pt x="12319" y="195834"/>
                  </a:lnTo>
                  <a:cubicBezTo>
                    <a:pt x="45974" y="82296"/>
                    <a:pt x="145161" y="0"/>
                    <a:pt x="262128" y="0"/>
                  </a:cubicBezTo>
                  <a:close/>
                </a:path>
              </a:pathLst>
            </a:custGeom>
            <a:noFill/>
            <a:ln w="6350" cap="flat">
              <a:noFill/>
              <a:prstDash val="solid"/>
              <a:miter/>
            </a:ln>
          </p:spPr>
          <p:txBody>
            <a:bodyPr rtlCol="0" anchor="ctr"/>
            <a:lstStyle/>
            <a:p>
              <a:pPr algn="r"/>
              <a:endParaRPr lang="pt-BR"/>
            </a:p>
          </p:txBody>
        </p:sp>
        <p:sp>
          <p:nvSpPr>
            <p:cNvPr id="20" name="Forma Livre: Forma 19">
              <a:extLst>
                <a:ext uri="{FF2B5EF4-FFF2-40B4-BE49-F238E27FC236}">
                  <a16:creationId xmlns:a16="http://schemas.microsoft.com/office/drawing/2014/main" id="{6CA7CB5E-F5C1-5768-01FE-6303CB0BAC78}"/>
                </a:ext>
              </a:extLst>
            </p:cNvPr>
            <p:cNvSpPr/>
            <p:nvPr/>
          </p:nvSpPr>
          <p:spPr>
            <a:xfrm>
              <a:off x="10502138" y="1052575"/>
              <a:ext cx="475615" cy="195834"/>
            </a:xfrm>
            <a:custGeom>
              <a:avLst/>
              <a:gdLst>
                <a:gd name="connsiteX0" fmla="*/ 475552 w 475615"/>
                <a:gd name="connsiteY0" fmla="*/ 0 h 195834"/>
                <a:gd name="connsiteX1" fmla="*/ 0 w 475615"/>
                <a:gd name="connsiteY1" fmla="*/ 0 h 195834"/>
                <a:gd name="connsiteX2" fmla="*/ 240220 w 475615"/>
                <a:gd name="connsiteY2" fmla="*/ 168339 h 195834"/>
                <a:gd name="connsiteX3" fmla="*/ 352679 w 475615"/>
                <a:gd name="connsiteY3" fmla="*/ 89916 h 195834"/>
                <a:gd name="connsiteX4" fmla="*/ 473202 w 475615"/>
                <a:gd name="connsiteY4" fmla="*/ 195834 h 195834"/>
                <a:gd name="connsiteX5" fmla="*/ 475615 w 475615"/>
                <a:gd name="connsiteY5" fmla="*/ 195834 h 195834"/>
                <a:gd name="connsiteX6" fmla="*/ 475615 w 475615"/>
                <a:gd name="connsiteY6" fmla="*/ 0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615" h="195834">
                  <a:moveTo>
                    <a:pt x="475552" y="0"/>
                  </a:moveTo>
                  <a:lnTo>
                    <a:pt x="0" y="0"/>
                  </a:lnTo>
                  <a:cubicBezTo>
                    <a:pt x="107315" y="0"/>
                    <a:pt x="199644" y="69279"/>
                    <a:pt x="240220" y="168339"/>
                  </a:cubicBezTo>
                  <a:cubicBezTo>
                    <a:pt x="259334" y="122174"/>
                    <a:pt x="302514" y="89916"/>
                    <a:pt x="352679" y="89916"/>
                  </a:cubicBezTo>
                  <a:cubicBezTo>
                    <a:pt x="412306" y="89916"/>
                    <a:pt x="462026" y="135446"/>
                    <a:pt x="473202" y="195834"/>
                  </a:cubicBezTo>
                  <a:lnTo>
                    <a:pt x="475615" y="195834"/>
                  </a:lnTo>
                  <a:lnTo>
                    <a:pt x="475615" y="0"/>
                  </a:lnTo>
                  <a:close/>
                </a:path>
              </a:pathLst>
            </a:custGeom>
            <a:noFill/>
            <a:ln w="6350" cap="flat">
              <a:noFill/>
              <a:prstDash val="solid"/>
              <a:miter/>
            </a:ln>
          </p:spPr>
          <p:txBody>
            <a:bodyPr rtlCol="0" anchor="ctr"/>
            <a:lstStyle/>
            <a:p>
              <a:pPr algn="r"/>
              <a:endParaRPr lang="pt-BR"/>
            </a:p>
          </p:txBody>
        </p:sp>
        <p:sp>
          <p:nvSpPr>
            <p:cNvPr id="21" name="Forma Livre: Forma 20">
              <a:extLst>
                <a:ext uri="{FF2B5EF4-FFF2-40B4-BE49-F238E27FC236}">
                  <a16:creationId xmlns:a16="http://schemas.microsoft.com/office/drawing/2014/main" id="{827435EA-66A0-8C92-B0F6-5E23C7D2546D}"/>
                </a:ext>
              </a:extLst>
            </p:cNvPr>
            <p:cNvSpPr/>
            <p:nvPr/>
          </p:nvSpPr>
          <p:spPr>
            <a:xfrm>
              <a:off x="10252265" y="1052575"/>
              <a:ext cx="723010" cy="195834"/>
            </a:xfrm>
            <a:custGeom>
              <a:avLst/>
              <a:gdLst>
                <a:gd name="connsiteX0" fmla="*/ 602488 w 723010"/>
                <a:gd name="connsiteY0" fmla="*/ 89916 h 195834"/>
                <a:gd name="connsiteX1" fmla="*/ 490029 w 723010"/>
                <a:gd name="connsiteY1" fmla="*/ 168339 h 195834"/>
                <a:gd name="connsiteX2" fmla="*/ 249809 w 723010"/>
                <a:gd name="connsiteY2" fmla="*/ 0 h 195834"/>
                <a:gd name="connsiteX3" fmla="*/ 0 w 723010"/>
                <a:gd name="connsiteY3" fmla="*/ 195834 h 195834"/>
                <a:gd name="connsiteX4" fmla="*/ 723011 w 723010"/>
                <a:gd name="connsiteY4" fmla="*/ 195834 h 195834"/>
                <a:gd name="connsiteX5" fmla="*/ 602488 w 723010"/>
                <a:gd name="connsiteY5" fmla="*/ 89916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010" h="195834">
                  <a:moveTo>
                    <a:pt x="602488" y="89916"/>
                  </a:moveTo>
                  <a:cubicBezTo>
                    <a:pt x="552323" y="89916"/>
                    <a:pt x="509143" y="122174"/>
                    <a:pt x="490029" y="168339"/>
                  </a:cubicBezTo>
                  <a:cubicBezTo>
                    <a:pt x="449516" y="69279"/>
                    <a:pt x="357188" y="0"/>
                    <a:pt x="249809" y="0"/>
                  </a:cubicBezTo>
                  <a:cubicBezTo>
                    <a:pt x="132842" y="0"/>
                    <a:pt x="33655" y="82360"/>
                    <a:pt x="0" y="195834"/>
                  </a:cubicBezTo>
                  <a:lnTo>
                    <a:pt x="723011" y="195834"/>
                  </a:lnTo>
                  <a:cubicBezTo>
                    <a:pt x="711835" y="135446"/>
                    <a:pt x="662115" y="89916"/>
                    <a:pt x="602488" y="89916"/>
                  </a:cubicBezTo>
                  <a:close/>
                </a:path>
              </a:pathLst>
            </a:custGeom>
            <a:solidFill>
              <a:srgbClr val="ACD2EE"/>
            </a:solidFill>
            <a:ln w="6350" cap="flat">
              <a:noFill/>
              <a:prstDash val="solid"/>
              <a:miter/>
            </a:ln>
          </p:spPr>
          <p:txBody>
            <a:bodyPr rtlCol="0" anchor="ctr"/>
            <a:lstStyle/>
            <a:p>
              <a:pPr algn="r"/>
              <a:endParaRPr lang="pt-BR" dirty="0"/>
            </a:p>
          </p:txBody>
        </p:sp>
      </p:grpSp>
      <p:grpSp>
        <p:nvGrpSpPr>
          <p:cNvPr id="22" name="Gráfico 2">
            <a:extLst>
              <a:ext uri="{FF2B5EF4-FFF2-40B4-BE49-F238E27FC236}">
                <a16:creationId xmlns:a16="http://schemas.microsoft.com/office/drawing/2014/main" id="{FBED2A6E-B23A-AD96-D43B-BDA37B320E3F}"/>
              </a:ext>
            </a:extLst>
          </p:cNvPr>
          <p:cNvGrpSpPr/>
          <p:nvPr/>
        </p:nvGrpSpPr>
        <p:grpSpPr>
          <a:xfrm>
            <a:off x="11297697" y="890144"/>
            <a:ext cx="412305" cy="96393"/>
            <a:chOff x="10444353" y="1438465"/>
            <a:chExt cx="412305" cy="96393"/>
          </a:xfrm>
          <a:solidFill>
            <a:srgbClr val="ACD2EE"/>
          </a:solidFill>
        </p:grpSpPr>
        <p:sp>
          <p:nvSpPr>
            <p:cNvPr id="23" name="Forma Livre: Forma 22">
              <a:extLst>
                <a:ext uri="{FF2B5EF4-FFF2-40B4-BE49-F238E27FC236}">
                  <a16:creationId xmlns:a16="http://schemas.microsoft.com/office/drawing/2014/main" id="{78F7AC88-4420-E4E7-2281-3165CA262417}"/>
                </a:ext>
              </a:extLst>
            </p:cNvPr>
            <p:cNvSpPr/>
            <p:nvPr/>
          </p:nvSpPr>
          <p:spPr>
            <a:xfrm>
              <a:off x="10444353"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4" name="Forma Livre: Forma 23">
              <a:extLst>
                <a:ext uri="{FF2B5EF4-FFF2-40B4-BE49-F238E27FC236}">
                  <a16:creationId xmlns:a16="http://schemas.microsoft.com/office/drawing/2014/main" id="{62B5D8B6-461F-3920-4B0D-2DB07D93E38B}"/>
                </a:ext>
              </a:extLst>
            </p:cNvPr>
            <p:cNvSpPr/>
            <p:nvPr/>
          </p:nvSpPr>
          <p:spPr>
            <a:xfrm>
              <a:off x="1053452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5" name="Forma Livre: Forma 24">
              <a:extLst>
                <a:ext uri="{FF2B5EF4-FFF2-40B4-BE49-F238E27FC236}">
                  <a16:creationId xmlns:a16="http://schemas.microsoft.com/office/drawing/2014/main" id="{047643D0-9E86-408F-A972-A49C399522E6}"/>
                </a:ext>
              </a:extLst>
            </p:cNvPr>
            <p:cNvSpPr/>
            <p:nvPr/>
          </p:nvSpPr>
          <p:spPr>
            <a:xfrm>
              <a:off x="10621200"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6" name="Forma Livre: Forma 25">
              <a:extLst>
                <a:ext uri="{FF2B5EF4-FFF2-40B4-BE49-F238E27FC236}">
                  <a16:creationId xmlns:a16="http://schemas.microsoft.com/office/drawing/2014/main" id="{CC05D13B-0548-8F72-E55B-66225F821E02}"/>
                </a:ext>
              </a:extLst>
            </p:cNvPr>
            <p:cNvSpPr/>
            <p:nvPr/>
          </p:nvSpPr>
          <p:spPr>
            <a:xfrm>
              <a:off x="10707941"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7" name="Forma Livre: Forma 26">
              <a:extLst>
                <a:ext uri="{FF2B5EF4-FFF2-40B4-BE49-F238E27FC236}">
                  <a16:creationId xmlns:a16="http://schemas.microsoft.com/office/drawing/2014/main" id="{43C63AF3-D171-FAA5-CF47-42CA2F83A1BE}"/>
                </a:ext>
              </a:extLst>
            </p:cNvPr>
            <p:cNvSpPr/>
            <p:nvPr/>
          </p:nvSpPr>
          <p:spPr>
            <a:xfrm>
              <a:off x="1079468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grpSp>
      <p:pic>
        <p:nvPicPr>
          <p:cNvPr id="11" name="Imagem 10">
            <a:extLst>
              <a:ext uri="{FF2B5EF4-FFF2-40B4-BE49-F238E27FC236}">
                <a16:creationId xmlns:a16="http://schemas.microsoft.com/office/drawing/2014/main" id="{D872F2F1-4FCC-FE67-2600-AAAB6E13B545}"/>
              </a:ext>
            </a:extLst>
          </p:cNvPr>
          <p:cNvPicPr>
            <a:picLocks noChangeAspect="1"/>
          </p:cNvPicPr>
          <p:nvPr/>
        </p:nvPicPr>
        <p:blipFill>
          <a:blip r:embed="rId3"/>
          <a:stretch>
            <a:fillRect/>
          </a:stretch>
        </p:blipFill>
        <p:spPr>
          <a:xfrm>
            <a:off x="604923" y="1316470"/>
            <a:ext cx="5898621" cy="4225058"/>
          </a:xfrm>
          <a:prstGeom prst="rect">
            <a:avLst/>
          </a:prstGeom>
        </p:spPr>
      </p:pic>
      <p:sp>
        <p:nvSpPr>
          <p:cNvPr id="40" name="CaixaDeTexto 39">
            <a:extLst>
              <a:ext uri="{FF2B5EF4-FFF2-40B4-BE49-F238E27FC236}">
                <a16:creationId xmlns:a16="http://schemas.microsoft.com/office/drawing/2014/main" id="{CD2870C0-C646-F08A-F557-561FEAC987AE}"/>
              </a:ext>
            </a:extLst>
          </p:cNvPr>
          <p:cNvSpPr txBox="1"/>
          <p:nvPr/>
        </p:nvSpPr>
        <p:spPr>
          <a:xfrm>
            <a:off x="6741766" y="1316470"/>
            <a:ext cx="4906260" cy="4247317"/>
          </a:xfrm>
          <a:prstGeom prst="rect">
            <a:avLst/>
          </a:prstGeom>
          <a:noFill/>
        </p:spPr>
        <p:txBody>
          <a:bodyPr wrap="square">
            <a:spAutoFit/>
          </a:bodyPr>
          <a:lstStyle>
            <a:defPPr>
              <a:defRPr lang="pt-BR"/>
            </a:defPPr>
            <a:lvl1pPr lvl="0">
              <a:defRPr b="0">
                <a:solidFill>
                  <a:srgbClr val="0A3817"/>
                </a:solidFill>
                <a:latin typeface="Montserrat" panose="00000500000000000000" pitchFamily="2" charset="0"/>
              </a:defRPr>
            </a:lvl1pPr>
          </a:lstStyle>
          <a:p>
            <a:pPr>
              <a:spcAft>
                <a:spcPts val="1200"/>
              </a:spcAft>
            </a:pPr>
            <a:r>
              <a:rPr lang="en-US" dirty="0"/>
              <a:t>"</a:t>
            </a:r>
            <a:r>
              <a:rPr lang="en-US" dirty="0" err="1"/>
              <a:t>Recognising</a:t>
            </a:r>
            <a:r>
              <a:rPr lang="en-US" dirty="0"/>
              <a:t> the primary need to accelerate the clean energy transition through energy savings and gas demand reduction, investment in the gas sector can be appropriate to help address potential market shortfalls provoked by the crisis, subject to clearly defined national circumstances, and if implemented in a manner consistent with our climate objectives and without creating lock-in effects, </a:t>
            </a:r>
            <a:r>
              <a:rPr lang="en-US" b="1" dirty="0">
                <a:solidFill>
                  <a:schemeClr val="accent1"/>
                </a:solidFill>
              </a:rPr>
              <a:t>for example by ensuring that projects are integrated into national strategies for the development of low-carbon and renewable hydrogen</a:t>
            </a:r>
            <a:r>
              <a:rPr lang="en-US" dirty="0"/>
              <a:t>."</a:t>
            </a:r>
            <a:endParaRPr lang="pt-BR" dirty="0"/>
          </a:p>
        </p:txBody>
      </p:sp>
      <p:pic>
        <p:nvPicPr>
          <p:cNvPr id="41" name="Imagem 40" descr="Uma imagem contendo Texto&#10;&#10;Descrição gerada automaticamente">
            <a:extLst>
              <a:ext uri="{FF2B5EF4-FFF2-40B4-BE49-F238E27FC236}">
                <a16:creationId xmlns:a16="http://schemas.microsoft.com/office/drawing/2014/main" id="{86386254-CC55-6AC9-ADA3-8AF8BFA37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755" y="1052543"/>
            <a:ext cx="3563578" cy="5105940"/>
          </a:xfrm>
          <a:prstGeom prst="rect">
            <a:avLst/>
          </a:prstGeom>
        </p:spPr>
      </p:pic>
      <p:sp>
        <p:nvSpPr>
          <p:cNvPr id="2" name="CaixaDeTexto 1">
            <a:extLst>
              <a:ext uri="{FF2B5EF4-FFF2-40B4-BE49-F238E27FC236}">
                <a16:creationId xmlns:a16="http://schemas.microsoft.com/office/drawing/2014/main" id="{704AA6C7-3E54-7B89-7823-476298923BE1}"/>
              </a:ext>
            </a:extLst>
          </p:cNvPr>
          <p:cNvSpPr txBox="1"/>
          <p:nvPr/>
        </p:nvSpPr>
        <p:spPr>
          <a:xfrm>
            <a:off x="232134" y="163076"/>
            <a:ext cx="11104334" cy="516936"/>
          </a:xfrm>
          <a:prstGeom prst="rect">
            <a:avLst/>
          </a:prstGeom>
          <a:noFill/>
        </p:spPr>
        <p:txBody>
          <a:bodyPr wrap="square" rtlCol="0" anchor="b">
            <a:spAutoFit/>
          </a:bodyPr>
          <a:lstStyle/>
          <a:p>
            <a:pPr marR="2459990" indent="-257175" fontAlgn="base">
              <a:lnSpc>
                <a:spcPct val="114000"/>
              </a:lnSpc>
              <a:buClr>
                <a:srgbClr val="FFC000"/>
              </a:buClr>
              <a:buSzPct val="150000"/>
            </a:pPr>
            <a:r>
              <a:rPr lang="pt-BR" sz="2600" b="1" dirty="0">
                <a:latin typeface="Avenir Next LT Pro" panose="020B0504020202020204" pitchFamily="34" charset="0"/>
                <a:ea typeface="Verdana"/>
              </a:rPr>
              <a:t>HIDROGÊNIO DE BAIXO CARBONO</a:t>
            </a:r>
            <a:endParaRPr lang="pt-BR" sz="2000" b="1" dirty="0">
              <a:latin typeface="Avenir Next LT Pro" panose="020B0504020202020204" pitchFamily="34" charset="0"/>
              <a:ea typeface="Verdana" panose="020B0604030504040204" pitchFamily="34" charset="0"/>
              <a:cs typeface="+mj-cs"/>
            </a:endParaRPr>
          </a:p>
        </p:txBody>
      </p:sp>
    </p:spTree>
    <p:extLst>
      <p:ext uri="{BB962C8B-B14F-4D97-AF65-F5344CB8AC3E}">
        <p14:creationId xmlns:p14="http://schemas.microsoft.com/office/powerpoint/2010/main" val="81958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573B791-0915-44BB-8434-09E99E23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82" y="6158483"/>
            <a:ext cx="3752291" cy="276510"/>
          </a:xfrm>
          <a:prstGeom prst="rect">
            <a:avLst/>
          </a:prstGeom>
        </p:spPr>
      </p:pic>
      <p:grpSp>
        <p:nvGrpSpPr>
          <p:cNvPr id="13" name="Agrupar 12">
            <a:extLst>
              <a:ext uri="{FF2B5EF4-FFF2-40B4-BE49-F238E27FC236}">
                <a16:creationId xmlns:a16="http://schemas.microsoft.com/office/drawing/2014/main" id="{27077745-9CD8-976A-029E-C8EDB9DFB05A}"/>
              </a:ext>
            </a:extLst>
          </p:cNvPr>
          <p:cNvGrpSpPr/>
          <p:nvPr/>
        </p:nvGrpSpPr>
        <p:grpSpPr>
          <a:xfrm>
            <a:off x="416115" y="5889245"/>
            <a:ext cx="810006" cy="968755"/>
            <a:chOff x="1941766" y="5889244"/>
            <a:chExt cx="810006" cy="968755"/>
          </a:xfrm>
        </p:grpSpPr>
        <p:sp>
          <p:nvSpPr>
            <p:cNvPr id="14" name="Forma Livre: Forma 13">
              <a:extLst>
                <a:ext uri="{FF2B5EF4-FFF2-40B4-BE49-F238E27FC236}">
                  <a16:creationId xmlns:a16="http://schemas.microsoft.com/office/drawing/2014/main" id="{103484BA-F426-387B-A293-BFE4A27CDEE5}"/>
                </a:ext>
              </a:extLst>
            </p:cNvPr>
            <p:cNvSpPr/>
            <p:nvPr/>
          </p:nvSpPr>
          <p:spPr>
            <a:xfrm>
              <a:off x="1941766" y="5889244"/>
              <a:ext cx="440690" cy="678941"/>
            </a:xfrm>
            <a:custGeom>
              <a:avLst/>
              <a:gdLst>
                <a:gd name="connsiteX0" fmla="*/ 322008 w 440690"/>
                <a:gd name="connsiteY0" fmla="*/ 263271 h 678941"/>
                <a:gd name="connsiteX1" fmla="*/ 373189 w 440690"/>
                <a:gd name="connsiteY1" fmla="*/ 150368 h 678941"/>
                <a:gd name="connsiteX2" fmla="*/ 222758 w 440690"/>
                <a:gd name="connsiteY2" fmla="*/ 0 h 678941"/>
                <a:gd name="connsiteX3" fmla="*/ 72326 w 440690"/>
                <a:gd name="connsiteY3" fmla="*/ 150368 h 678941"/>
                <a:gd name="connsiteX4" fmla="*/ 121729 w 440690"/>
                <a:gd name="connsiteY4" fmla="*/ 261747 h 678941"/>
                <a:gd name="connsiteX5" fmla="*/ 0 w 440690"/>
                <a:gd name="connsiteY5" fmla="*/ 458660 h 678941"/>
                <a:gd name="connsiteX6" fmla="*/ 220345 w 440690"/>
                <a:gd name="connsiteY6" fmla="*/ 678942 h 678941"/>
                <a:gd name="connsiteX7" fmla="*/ 440690 w 440690"/>
                <a:gd name="connsiteY7" fmla="*/ 458660 h 678941"/>
                <a:gd name="connsiteX8" fmla="*/ 322008 w 440690"/>
                <a:gd name="connsiteY8" fmla="*/ 263271 h 67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690" h="678941">
                  <a:moveTo>
                    <a:pt x="322008" y="263271"/>
                  </a:moveTo>
                  <a:cubicBezTo>
                    <a:pt x="353377" y="235712"/>
                    <a:pt x="373189" y="195326"/>
                    <a:pt x="373189" y="150368"/>
                  </a:cubicBezTo>
                  <a:cubicBezTo>
                    <a:pt x="373189" y="67373"/>
                    <a:pt x="305752" y="0"/>
                    <a:pt x="222758" y="0"/>
                  </a:cubicBezTo>
                  <a:cubicBezTo>
                    <a:pt x="139763" y="0"/>
                    <a:pt x="72326" y="67373"/>
                    <a:pt x="72326" y="150368"/>
                  </a:cubicBezTo>
                  <a:cubicBezTo>
                    <a:pt x="72326" y="194501"/>
                    <a:pt x="91376" y="234252"/>
                    <a:pt x="121729" y="261747"/>
                  </a:cubicBezTo>
                  <a:cubicBezTo>
                    <a:pt x="49593" y="297942"/>
                    <a:pt x="0" y="372554"/>
                    <a:pt x="0" y="458660"/>
                  </a:cubicBezTo>
                  <a:cubicBezTo>
                    <a:pt x="0" y="580263"/>
                    <a:pt x="98742" y="678942"/>
                    <a:pt x="220345" y="678942"/>
                  </a:cubicBezTo>
                  <a:cubicBezTo>
                    <a:pt x="341948" y="678942"/>
                    <a:pt x="440690" y="580263"/>
                    <a:pt x="440690" y="458660"/>
                  </a:cubicBezTo>
                  <a:cubicBezTo>
                    <a:pt x="440754" y="373761"/>
                    <a:pt x="392557" y="300038"/>
                    <a:pt x="322008" y="263271"/>
                  </a:cubicBezTo>
                  <a:close/>
                </a:path>
              </a:pathLst>
            </a:custGeom>
            <a:solidFill>
              <a:srgbClr val="135A1E"/>
            </a:solidFill>
            <a:ln w="6350" cap="flat">
              <a:noFill/>
              <a:prstDash val="solid"/>
              <a:miter/>
            </a:ln>
          </p:spPr>
          <p:txBody>
            <a:bodyPr rtlCol="0" anchor="ctr"/>
            <a:lstStyle/>
            <a:p>
              <a:pPr algn="r"/>
              <a:endParaRPr lang="pt-BR" dirty="0"/>
            </a:p>
          </p:txBody>
        </p:sp>
        <p:sp>
          <p:nvSpPr>
            <p:cNvPr id="15" name="Forma Livre: Forma 14">
              <a:extLst>
                <a:ext uri="{FF2B5EF4-FFF2-40B4-BE49-F238E27FC236}">
                  <a16:creationId xmlns:a16="http://schemas.microsoft.com/office/drawing/2014/main" id="{E3E1783A-61EB-F95C-4784-7D3AA853A71C}"/>
                </a:ext>
              </a:extLst>
            </p:cNvPr>
            <p:cNvSpPr/>
            <p:nvPr/>
          </p:nvSpPr>
          <p:spPr>
            <a:xfrm>
              <a:off x="2147570" y="6012307"/>
              <a:ext cx="33845" cy="845692"/>
            </a:xfrm>
            <a:custGeom>
              <a:avLst/>
              <a:gdLst>
                <a:gd name="connsiteX0" fmla="*/ 0 w 33845"/>
                <a:gd name="connsiteY0" fmla="*/ 8446 h 845692"/>
                <a:gd name="connsiteX1" fmla="*/ 8445 w 33845"/>
                <a:gd name="connsiteY1" fmla="*/ 0 h 845692"/>
                <a:gd name="connsiteX2" fmla="*/ 25400 w 33845"/>
                <a:gd name="connsiteY2" fmla="*/ 0 h 845692"/>
                <a:gd name="connsiteX3" fmla="*/ 33845 w 33845"/>
                <a:gd name="connsiteY3" fmla="*/ 8446 h 845692"/>
                <a:gd name="connsiteX4" fmla="*/ 33845 w 33845"/>
                <a:gd name="connsiteY4" fmla="*/ 837248 h 845692"/>
                <a:gd name="connsiteX5" fmla="*/ 25400 w 33845"/>
                <a:gd name="connsiteY5" fmla="*/ 845693 h 845692"/>
                <a:gd name="connsiteX6" fmla="*/ 8445 w 33845"/>
                <a:gd name="connsiteY6" fmla="*/ 845693 h 845692"/>
                <a:gd name="connsiteX7" fmla="*/ 0 w 33845"/>
                <a:gd name="connsiteY7" fmla="*/ 837248 h 845692"/>
                <a:gd name="connsiteX8" fmla="*/ 0 w 33845"/>
                <a:gd name="connsiteY8" fmla="*/ 8446 h 845692"/>
                <a:gd name="connsiteX9" fmla="*/ 0 w 33845"/>
                <a:gd name="connsiteY9" fmla="*/ 8446 h 84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45" h="845692">
                  <a:moveTo>
                    <a:pt x="0" y="8446"/>
                  </a:moveTo>
                  <a:cubicBezTo>
                    <a:pt x="0" y="3746"/>
                    <a:pt x="3810" y="0"/>
                    <a:pt x="8445" y="0"/>
                  </a:cubicBezTo>
                  <a:lnTo>
                    <a:pt x="25400" y="0"/>
                  </a:lnTo>
                  <a:cubicBezTo>
                    <a:pt x="30099" y="0"/>
                    <a:pt x="33845" y="3810"/>
                    <a:pt x="33845" y="8446"/>
                  </a:cubicBezTo>
                  <a:lnTo>
                    <a:pt x="33845" y="837248"/>
                  </a:lnTo>
                  <a:cubicBezTo>
                    <a:pt x="33845" y="841947"/>
                    <a:pt x="30035" y="845693"/>
                    <a:pt x="25400" y="845693"/>
                  </a:cubicBezTo>
                  <a:lnTo>
                    <a:pt x="8445" y="845693"/>
                  </a:lnTo>
                  <a:cubicBezTo>
                    <a:pt x="3746" y="845693"/>
                    <a:pt x="0" y="841883"/>
                    <a:pt x="0" y="837248"/>
                  </a:cubicBezTo>
                  <a:lnTo>
                    <a:pt x="0" y="8446"/>
                  </a:lnTo>
                  <a:lnTo>
                    <a:pt x="0" y="8446"/>
                  </a:lnTo>
                  <a:close/>
                </a:path>
              </a:pathLst>
            </a:custGeom>
            <a:solidFill>
              <a:srgbClr val="06210E"/>
            </a:solidFill>
            <a:ln w="6350" cap="flat">
              <a:noFill/>
              <a:prstDash val="solid"/>
              <a:miter/>
            </a:ln>
          </p:spPr>
          <p:txBody>
            <a:bodyPr rtlCol="0" anchor="ctr"/>
            <a:lstStyle/>
            <a:p>
              <a:pPr algn="r"/>
              <a:endParaRPr lang="pt-BR"/>
            </a:p>
          </p:txBody>
        </p:sp>
        <p:sp>
          <p:nvSpPr>
            <p:cNvPr id="16" name="Forma Livre: Forma 15">
              <a:extLst>
                <a:ext uri="{FF2B5EF4-FFF2-40B4-BE49-F238E27FC236}">
                  <a16:creationId xmlns:a16="http://schemas.microsoft.com/office/drawing/2014/main" id="{9D46C4E1-8536-9D6B-7807-6664CA94DB36}"/>
                </a:ext>
              </a:extLst>
            </p:cNvPr>
            <p:cNvSpPr/>
            <p:nvPr/>
          </p:nvSpPr>
          <p:spPr>
            <a:xfrm>
              <a:off x="2425128" y="6140069"/>
              <a:ext cx="326644" cy="503174"/>
            </a:xfrm>
            <a:custGeom>
              <a:avLst/>
              <a:gdLst>
                <a:gd name="connsiteX0" fmla="*/ 238442 w 326644"/>
                <a:gd name="connsiteY0" fmla="*/ 195072 h 503174"/>
                <a:gd name="connsiteX1" fmla="*/ 276416 w 326644"/>
                <a:gd name="connsiteY1" fmla="*/ 111442 h 503174"/>
                <a:gd name="connsiteX2" fmla="*/ 164973 w 326644"/>
                <a:gd name="connsiteY2" fmla="*/ 0 h 503174"/>
                <a:gd name="connsiteX3" fmla="*/ 53530 w 326644"/>
                <a:gd name="connsiteY3" fmla="*/ 111442 h 503174"/>
                <a:gd name="connsiteX4" fmla="*/ 90297 w 326644"/>
                <a:gd name="connsiteY4" fmla="*/ 193929 h 503174"/>
                <a:gd name="connsiteX5" fmla="*/ 0 w 326644"/>
                <a:gd name="connsiteY5" fmla="*/ 339915 h 503174"/>
                <a:gd name="connsiteX6" fmla="*/ 163322 w 326644"/>
                <a:gd name="connsiteY6" fmla="*/ 503174 h 503174"/>
                <a:gd name="connsiteX7" fmla="*/ 326644 w 326644"/>
                <a:gd name="connsiteY7" fmla="*/ 339915 h 503174"/>
                <a:gd name="connsiteX8" fmla="*/ 238442 w 326644"/>
                <a:gd name="connsiteY8" fmla="*/ 195072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644" h="503174">
                  <a:moveTo>
                    <a:pt x="238442" y="195072"/>
                  </a:moveTo>
                  <a:cubicBezTo>
                    <a:pt x="261683" y="174625"/>
                    <a:pt x="276416" y="144780"/>
                    <a:pt x="276416" y="111442"/>
                  </a:cubicBezTo>
                  <a:cubicBezTo>
                    <a:pt x="276416" y="49974"/>
                    <a:pt x="226441" y="0"/>
                    <a:pt x="164973" y="0"/>
                  </a:cubicBezTo>
                  <a:cubicBezTo>
                    <a:pt x="103442" y="0"/>
                    <a:pt x="53530" y="49911"/>
                    <a:pt x="53530" y="111442"/>
                  </a:cubicBezTo>
                  <a:cubicBezTo>
                    <a:pt x="53530" y="144145"/>
                    <a:pt x="67754" y="173546"/>
                    <a:pt x="90297" y="193929"/>
                  </a:cubicBezTo>
                  <a:cubicBezTo>
                    <a:pt x="36767" y="220726"/>
                    <a:pt x="0" y="276034"/>
                    <a:pt x="0" y="339915"/>
                  </a:cubicBezTo>
                  <a:cubicBezTo>
                    <a:pt x="0" y="430022"/>
                    <a:pt x="73152" y="503174"/>
                    <a:pt x="163322" y="503174"/>
                  </a:cubicBezTo>
                  <a:cubicBezTo>
                    <a:pt x="253429" y="503174"/>
                    <a:pt x="326644" y="430022"/>
                    <a:pt x="326644" y="339915"/>
                  </a:cubicBezTo>
                  <a:cubicBezTo>
                    <a:pt x="326580" y="276987"/>
                    <a:pt x="290767" y="222314"/>
                    <a:pt x="238442" y="195072"/>
                  </a:cubicBezTo>
                  <a:close/>
                </a:path>
              </a:pathLst>
            </a:custGeom>
            <a:solidFill>
              <a:srgbClr val="135A1E"/>
            </a:solidFill>
            <a:ln w="6350" cap="flat">
              <a:noFill/>
              <a:prstDash val="solid"/>
              <a:miter/>
            </a:ln>
          </p:spPr>
          <p:txBody>
            <a:bodyPr rtlCol="0" anchor="ctr"/>
            <a:lstStyle/>
            <a:p>
              <a:pPr algn="r"/>
              <a:endParaRPr lang="pt-BR"/>
            </a:p>
          </p:txBody>
        </p:sp>
        <p:sp>
          <p:nvSpPr>
            <p:cNvPr id="17" name="Forma Livre: Forma 16">
              <a:extLst>
                <a:ext uri="{FF2B5EF4-FFF2-40B4-BE49-F238E27FC236}">
                  <a16:creationId xmlns:a16="http://schemas.microsoft.com/office/drawing/2014/main" id="{6EAB9E16-67B6-10E9-5A2B-9C55D85827BB}"/>
                </a:ext>
              </a:extLst>
            </p:cNvPr>
            <p:cNvSpPr/>
            <p:nvPr/>
          </p:nvSpPr>
          <p:spPr>
            <a:xfrm>
              <a:off x="2577592" y="6231254"/>
              <a:ext cx="25145" cy="626745"/>
            </a:xfrm>
            <a:custGeom>
              <a:avLst/>
              <a:gdLst>
                <a:gd name="connsiteX0" fmla="*/ 0 w 25145"/>
                <a:gd name="connsiteY0" fmla="*/ 6286 h 626745"/>
                <a:gd name="connsiteX1" fmla="*/ 6286 w 25145"/>
                <a:gd name="connsiteY1" fmla="*/ 0 h 626745"/>
                <a:gd name="connsiteX2" fmla="*/ 18860 w 25145"/>
                <a:gd name="connsiteY2" fmla="*/ 0 h 626745"/>
                <a:gd name="connsiteX3" fmla="*/ 25146 w 25145"/>
                <a:gd name="connsiteY3" fmla="*/ 6286 h 626745"/>
                <a:gd name="connsiteX4" fmla="*/ 25146 w 25145"/>
                <a:gd name="connsiteY4" fmla="*/ 620459 h 626745"/>
                <a:gd name="connsiteX5" fmla="*/ 18860 w 25145"/>
                <a:gd name="connsiteY5" fmla="*/ 626745 h 626745"/>
                <a:gd name="connsiteX6" fmla="*/ 6286 w 25145"/>
                <a:gd name="connsiteY6" fmla="*/ 626745 h 626745"/>
                <a:gd name="connsiteX7" fmla="*/ 0 w 25145"/>
                <a:gd name="connsiteY7" fmla="*/ 620459 h 626745"/>
                <a:gd name="connsiteX8" fmla="*/ 0 w 25145"/>
                <a:gd name="connsiteY8" fmla="*/ 6286 h 626745"/>
                <a:gd name="connsiteX9" fmla="*/ 0 w 25145"/>
                <a:gd name="connsiteY9" fmla="*/ 6286 h 62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5" h="626745">
                  <a:moveTo>
                    <a:pt x="0" y="6286"/>
                  </a:moveTo>
                  <a:cubicBezTo>
                    <a:pt x="0" y="2794"/>
                    <a:pt x="2794" y="0"/>
                    <a:pt x="6286" y="0"/>
                  </a:cubicBezTo>
                  <a:lnTo>
                    <a:pt x="18860" y="0"/>
                  </a:lnTo>
                  <a:cubicBezTo>
                    <a:pt x="22352" y="0"/>
                    <a:pt x="25146" y="2794"/>
                    <a:pt x="25146" y="6286"/>
                  </a:cubicBezTo>
                  <a:lnTo>
                    <a:pt x="25146" y="620459"/>
                  </a:lnTo>
                  <a:cubicBezTo>
                    <a:pt x="25146" y="623951"/>
                    <a:pt x="22352" y="626745"/>
                    <a:pt x="18860" y="626745"/>
                  </a:cubicBezTo>
                  <a:lnTo>
                    <a:pt x="6286" y="626745"/>
                  </a:lnTo>
                  <a:cubicBezTo>
                    <a:pt x="2794" y="626745"/>
                    <a:pt x="0" y="623951"/>
                    <a:pt x="0" y="620459"/>
                  </a:cubicBezTo>
                  <a:lnTo>
                    <a:pt x="0" y="6286"/>
                  </a:lnTo>
                  <a:lnTo>
                    <a:pt x="0" y="6286"/>
                  </a:lnTo>
                  <a:close/>
                </a:path>
              </a:pathLst>
            </a:custGeom>
            <a:solidFill>
              <a:srgbClr val="06210E"/>
            </a:solidFill>
            <a:ln w="6350" cap="flat">
              <a:noFill/>
              <a:prstDash val="solid"/>
              <a:miter/>
            </a:ln>
          </p:spPr>
          <p:txBody>
            <a:bodyPr rtlCol="0" anchor="ctr"/>
            <a:lstStyle/>
            <a:p>
              <a:pPr algn="r"/>
              <a:endParaRPr lang="pt-BR"/>
            </a:p>
          </p:txBody>
        </p:sp>
      </p:grpSp>
      <p:grpSp>
        <p:nvGrpSpPr>
          <p:cNvPr id="18" name="Gráfico 2">
            <a:extLst>
              <a:ext uri="{FF2B5EF4-FFF2-40B4-BE49-F238E27FC236}">
                <a16:creationId xmlns:a16="http://schemas.microsoft.com/office/drawing/2014/main" id="{ADC319F6-9983-320B-98E0-F4D4E1A3D3F1}"/>
              </a:ext>
            </a:extLst>
          </p:cNvPr>
          <p:cNvGrpSpPr/>
          <p:nvPr/>
        </p:nvGrpSpPr>
        <p:grpSpPr>
          <a:xfrm>
            <a:off x="11093353" y="504254"/>
            <a:ext cx="737743" cy="195834"/>
            <a:chOff x="10240009" y="1052575"/>
            <a:chExt cx="737743" cy="195834"/>
          </a:xfrm>
        </p:grpSpPr>
        <p:sp>
          <p:nvSpPr>
            <p:cNvPr id="19" name="Forma Livre: Forma 18">
              <a:extLst>
                <a:ext uri="{FF2B5EF4-FFF2-40B4-BE49-F238E27FC236}">
                  <a16:creationId xmlns:a16="http://schemas.microsoft.com/office/drawing/2014/main" id="{2907D2B2-6165-5C7F-18CC-E8724DCB939A}"/>
                </a:ext>
              </a:extLst>
            </p:cNvPr>
            <p:cNvSpPr/>
            <p:nvPr/>
          </p:nvSpPr>
          <p:spPr>
            <a:xfrm>
              <a:off x="10240009" y="1052575"/>
              <a:ext cx="262128" cy="195834"/>
            </a:xfrm>
            <a:custGeom>
              <a:avLst/>
              <a:gdLst>
                <a:gd name="connsiteX0" fmla="*/ 262128 w 262128"/>
                <a:gd name="connsiteY0" fmla="*/ 0 h 195834"/>
                <a:gd name="connsiteX1" fmla="*/ 0 w 262128"/>
                <a:gd name="connsiteY1" fmla="*/ 0 h 195834"/>
                <a:gd name="connsiteX2" fmla="*/ 0 w 262128"/>
                <a:gd name="connsiteY2" fmla="*/ 195834 h 195834"/>
                <a:gd name="connsiteX3" fmla="*/ 12319 w 262128"/>
                <a:gd name="connsiteY3" fmla="*/ 195834 h 195834"/>
                <a:gd name="connsiteX4" fmla="*/ 262128 w 262128"/>
                <a:gd name="connsiteY4" fmla="*/ 0 h 19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28" h="195834">
                  <a:moveTo>
                    <a:pt x="262128" y="0"/>
                  </a:moveTo>
                  <a:lnTo>
                    <a:pt x="0" y="0"/>
                  </a:lnTo>
                  <a:lnTo>
                    <a:pt x="0" y="195834"/>
                  </a:lnTo>
                  <a:lnTo>
                    <a:pt x="12319" y="195834"/>
                  </a:lnTo>
                  <a:cubicBezTo>
                    <a:pt x="45974" y="82296"/>
                    <a:pt x="145161" y="0"/>
                    <a:pt x="262128" y="0"/>
                  </a:cubicBezTo>
                  <a:close/>
                </a:path>
              </a:pathLst>
            </a:custGeom>
            <a:noFill/>
            <a:ln w="6350" cap="flat">
              <a:noFill/>
              <a:prstDash val="solid"/>
              <a:miter/>
            </a:ln>
          </p:spPr>
          <p:txBody>
            <a:bodyPr rtlCol="0" anchor="ctr"/>
            <a:lstStyle/>
            <a:p>
              <a:pPr algn="r"/>
              <a:endParaRPr lang="pt-BR"/>
            </a:p>
          </p:txBody>
        </p:sp>
        <p:sp>
          <p:nvSpPr>
            <p:cNvPr id="20" name="Forma Livre: Forma 19">
              <a:extLst>
                <a:ext uri="{FF2B5EF4-FFF2-40B4-BE49-F238E27FC236}">
                  <a16:creationId xmlns:a16="http://schemas.microsoft.com/office/drawing/2014/main" id="{6CA7CB5E-F5C1-5768-01FE-6303CB0BAC78}"/>
                </a:ext>
              </a:extLst>
            </p:cNvPr>
            <p:cNvSpPr/>
            <p:nvPr/>
          </p:nvSpPr>
          <p:spPr>
            <a:xfrm>
              <a:off x="10502138" y="1052575"/>
              <a:ext cx="475615" cy="195834"/>
            </a:xfrm>
            <a:custGeom>
              <a:avLst/>
              <a:gdLst>
                <a:gd name="connsiteX0" fmla="*/ 475552 w 475615"/>
                <a:gd name="connsiteY0" fmla="*/ 0 h 195834"/>
                <a:gd name="connsiteX1" fmla="*/ 0 w 475615"/>
                <a:gd name="connsiteY1" fmla="*/ 0 h 195834"/>
                <a:gd name="connsiteX2" fmla="*/ 240220 w 475615"/>
                <a:gd name="connsiteY2" fmla="*/ 168339 h 195834"/>
                <a:gd name="connsiteX3" fmla="*/ 352679 w 475615"/>
                <a:gd name="connsiteY3" fmla="*/ 89916 h 195834"/>
                <a:gd name="connsiteX4" fmla="*/ 473202 w 475615"/>
                <a:gd name="connsiteY4" fmla="*/ 195834 h 195834"/>
                <a:gd name="connsiteX5" fmla="*/ 475615 w 475615"/>
                <a:gd name="connsiteY5" fmla="*/ 195834 h 195834"/>
                <a:gd name="connsiteX6" fmla="*/ 475615 w 475615"/>
                <a:gd name="connsiteY6" fmla="*/ 0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615" h="195834">
                  <a:moveTo>
                    <a:pt x="475552" y="0"/>
                  </a:moveTo>
                  <a:lnTo>
                    <a:pt x="0" y="0"/>
                  </a:lnTo>
                  <a:cubicBezTo>
                    <a:pt x="107315" y="0"/>
                    <a:pt x="199644" y="69279"/>
                    <a:pt x="240220" y="168339"/>
                  </a:cubicBezTo>
                  <a:cubicBezTo>
                    <a:pt x="259334" y="122174"/>
                    <a:pt x="302514" y="89916"/>
                    <a:pt x="352679" y="89916"/>
                  </a:cubicBezTo>
                  <a:cubicBezTo>
                    <a:pt x="412306" y="89916"/>
                    <a:pt x="462026" y="135446"/>
                    <a:pt x="473202" y="195834"/>
                  </a:cubicBezTo>
                  <a:lnTo>
                    <a:pt x="475615" y="195834"/>
                  </a:lnTo>
                  <a:lnTo>
                    <a:pt x="475615" y="0"/>
                  </a:lnTo>
                  <a:close/>
                </a:path>
              </a:pathLst>
            </a:custGeom>
            <a:noFill/>
            <a:ln w="6350" cap="flat">
              <a:noFill/>
              <a:prstDash val="solid"/>
              <a:miter/>
            </a:ln>
          </p:spPr>
          <p:txBody>
            <a:bodyPr rtlCol="0" anchor="ctr"/>
            <a:lstStyle/>
            <a:p>
              <a:pPr algn="r"/>
              <a:endParaRPr lang="pt-BR"/>
            </a:p>
          </p:txBody>
        </p:sp>
        <p:sp>
          <p:nvSpPr>
            <p:cNvPr id="21" name="Forma Livre: Forma 20">
              <a:extLst>
                <a:ext uri="{FF2B5EF4-FFF2-40B4-BE49-F238E27FC236}">
                  <a16:creationId xmlns:a16="http://schemas.microsoft.com/office/drawing/2014/main" id="{827435EA-66A0-8C92-B0F6-5E23C7D2546D}"/>
                </a:ext>
              </a:extLst>
            </p:cNvPr>
            <p:cNvSpPr/>
            <p:nvPr/>
          </p:nvSpPr>
          <p:spPr>
            <a:xfrm>
              <a:off x="10252265" y="1052575"/>
              <a:ext cx="723010" cy="195834"/>
            </a:xfrm>
            <a:custGeom>
              <a:avLst/>
              <a:gdLst>
                <a:gd name="connsiteX0" fmla="*/ 602488 w 723010"/>
                <a:gd name="connsiteY0" fmla="*/ 89916 h 195834"/>
                <a:gd name="connsiteX1" fmla="*/ 490029 w 723010"/>
                <a:gd name="connsiteY1" fmla="*/ 168339 h 195834"/>
                <a:gd name="connsiteX2" fmla="*/ 249809 w 723010"/>
                <a:gd name="connsiteY2" fmla="*/ 0 h 195834"/>
                <a:gd name="connsiteX3" fmla="*/ 0 w 723010"/>
                <a:gd name="connsiteY3" fmla="*/ 195834 h 195834"/>
                <a:gd name="connsiteX4" fmla="*/ 723011 w 723010"/>
                <a:gd name="connsiteY4" fmla="*/ 195834 h 195834"/>
                <a:gd name="connsiteX5" fmla="*/ 602488 w 723010"/>
                <a:gd name="connsiteY5" fmla="*/ 89916 h 19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010" h="195834">
                  <a:moveTo>
                    <a:pt x="602488" y="89916"/>
                  </a:moveTo>
                  <a:cubicBezTo>
                    <a:pt x="552323" y="89916"/>
                    <a:pt x="509143" y="122174"/>
                    <a:pt x="490029" y="168339"/>
                  </a:cubicBezTo>
                  <a:cubicBezTo>
                    <a:pt x="449516" y="69279"/>
                    <a:pt x="357188" y="0"/>
                    <a:pt x="249809" y="0"/>
                  </a:cubicBezTo>
                  <a:cubicBezTo>
                    <a:pt x="132842" y="0"/>
                    <a:pt x="33655" y="82360"/>
                    <a:pt x="0" y="195834"/>
                  </a:cubicBezTo>
                  <a:lnTo>
                    <a:pt x="723011" y="195834"/>
                  </a:lnTo>
                  <a:cubicBezTo>
                    <a:pt x="711835" y="135446"/>
                    <a:pt x="662115" y="89916"/>
                    <a:pt x="602488" y="89916"/>
                  </a:cubicBezTo>
                  <a:close/>
                </a:path>
              </a:pathLst>
            </a:custGeom>
            <a:solidFill>
              <a:srgbClr val="ACD2EE"/>
            </a:solidFill>
            <a:ln w="6350" cap="flat">
              <a:noFill/>
              <a:prstDash val="solid"/>
              <a:miter/>
            </a:ln>
          </p:spPr>
          <p:txBody>
            <a:bodyPr rtlCol="0" anchor="ctr"/>
            <a:lstStyle/>
            <a:p>
              <a:pPr algn="r"/>
              <a:endParaRPr lang="pt-BR" dirty="0"/>
            </a:p>
          </p:txBody>
        </p:sp>
      </p:grpSp>
      <p:grpSp>
        <p:nvGrpSpPr>
          <p:cNvPr id="22" name="Gráfico 2">
            <a:extLst>
              <a:ext uri="{FF2B5EF4-FFF2-40B4-BE49-F238E27FC236}">
                <a16:creationId xmlns:a16="http://schemas.microsoft.com/office/drawing/2014/main" id="{FBED2A6E-B23A-AD96-D43B-BDA37B320E3F}"/>
              </a:ext>
            </a:extLst>
          </p:cNvPr>
          <p:cNvGrpSpPr/>
          <p:nvPr/>
        </p:nvGrpSpPr>
        <p:grpSpPr>
          <a:xfrm>
            <a:off x="11297697" y="890144"/>
            <a:ext cx="412305" cy="96393"/>
            <a:chOff x="10444353" y="1438465"/>
            <a:chExt cx="412305" cy="96393"/>
          </a:xfrm>
          <a:solidFill>
            <a:srgbClr val="ACD2EE"/>
          </a:solidFill>
        </p:grpSpPr>
        <p:sp>
          <p:nvSpPr>
            <p:cNvPr id="23" name="Forma Livre: Forma 22">
              <a:extLst>
                <a:ext uri="{FF2B5EF4-FFF2-40B4-BE49-F238E27FC236}">
                  <a16:creationId xmlns:a16="http://schemas.microsoft.com/office/drawing/2014/main" id="{78F7AC88-4420-E4E7-2281-3165CA262417}"/>
                </a:ext>
              </a:extLst>
            </p:cNvPr>
            <p:cNvSpPr/>
            <p:nvPr/>
          </p:nvSpPr>
          <p:spPr>
            <a:xfrm>
              <a:off x="10444353"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4" name="Forma Livre: Forma 23">
              <a:extLst>
                <a:ext uri="{FF2B5EF4-FFF2-40B4-BE49-F238E27FC236}">
                  <a16:creationId xmlns:a16="http://schemas.microsoft.com/office/drawing/2014/main" id="{62B5D8B6-461F-3920-4B0D-2DB07D93E38B}"/>
                </a:ext>
              </a:extLst>
            </p:cNvPr>
            <p:cNvSpPr/>
            <p:nvPr/>
          </p:nvSpPr>
          <p:spPr>
            <a:xfrm>
              <a:off x="1053452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5" name="Forma Livre: Forma 24">
              <a:extLst>
                <a:ext uri="{FF2B5EF4-FFF2-40B4-BE49-F238E27FC236}">
                  <a16:creationId xmlns:a16="http://schemas.microsoft.com/office/drawing/2014/main" id="{047643D0-9E86-408F-A972-A49C399522E6}"/>
                </a:ext>
              </a:extLst>
            </p:cNvPr>
            <p:cNvSpPr/>
            <p:nvPr/>
          </p:nvSpPr>
          <p:spPr>
            <a:xfrm>
              <a:off x="10621200"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6" name="Forma Livre: Forma 25">
              <a:extLst>
                <a:ext uri="{FF2B5EF4-FFF2-40B4-BE49-F238E27FC236}">
                  <a16:creationId xmlns:a16="http://schemas.microsoft.com/office/drawing/2014/main" id="{CC05D13B-0548-8F72-E55B-66225F821E02}"/>
                </a:ext>
              </a:extLst>
            </p:cNvPr>
            <p:cNvSpPr/>
            <p:nvPr/>
          </p:nvSpPr>
          <p:spPr>
            <a:xfrm>
              <a:off x="10707941"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6" y="96393"/>
                    <a:pt x="30988" y="96393"/>
                  </a:cubicBezTo>
                  <a:cubicBezTo>
                    <a:pt x="48133" y="96393"/>
                    <a:pt x="61976" y="82487"/>
                    <a:pt x="61976" y="65405"/>
                  </a:cubicBezTo>
                  <a:cubicBezTo>
                    <a:pt x="62040"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sp>
          <p:nvSpPr>
            <p:cNvPr id="27" name="Forma Livre: Forma 26">
              <a:extLst>
                <a:ext uri="{FF2B5EF4-FFF2-40B4-BE49-F238E27FC236}">
                  <a16:creationId xmlns:a16="http://schemas.microsoft.com/office/drawing/2014/main" id="{43C63AF3-D171-FAA5-CF47-42CA2F83A1BE}"/>
                </a:ext>
              </a:extLst>
            </p:cNvPr>
            <p:cNvSpPr/>
            <p:nvPr/>
          </p:nvSpPr>
          <p:spPr>
            <a:xfrm>
              <a:off x="10794682" y="1438465"/>
              <a:ext cx="61976" cy="96393"/>
            </a:xfrm>
            <a:custGeom>
              <a:avLst/>
              <a:gdLst>
                <a:gd name="connsiteX0" fmla="*/ 30988 w 61976"/>
                <a:gd name="connsiteY0" fmla="*/ 0 h 96393"/>
                <a:gd name="connsiteX1" fmla="*/ 0 w 61976"/>
                <a:gd name="connsiteY1" fmla="*/ 65405 h 96393"/>
                <a:gd name="connsiteX2" fmla="*/ 30988 w 61976"/>
                <a:gd name="connsiteY2" fmla="*/ 96393 h 96393"/>
                <a:gd name="connsiteX3" fmla="*/ 61976 w 61976"/>
                <a:gd name="connsiteY3" fmla="*/ 65405 h 96393"/>
                <a:gd name="connsiteX4" fmla="*/ 30988 w 61976"/>
                <a:gd name="connsiteY4" fmla="*/ 0 h 96393"/>
                <a:gd name="connsiteX5" fmla="*/ 30988 w 61976"/>
                <a:gd name="connsiteY5" fmla="*/ 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6" h="96393">
                  <a:moveTo>
                    <a:pt x="30988" y="0"/>
                  </a:moveTo>
                  <a:cubicBezTo>
                    <a:pt x="30988" y="0"/>
                    <a:pt x="0" y="45784"/>
                    <a:pt x="0" y="65405"/>
                  </a:cubicBezTo>
                  <a:cubicBezTo>
                    <a:pt x="0" y="82550"/>
                    <a:pt x="13907" y="96393"/>
                    <a:pt x="30988" y="96393"/>
                  </a:cubicBezTo>
                  <a:cubicBezTo>
                    <a:pt x="48133" y="96393"/>
                    <a:pt x="61976" y="82487"/>
                    <a:pt x="61976" y="65405"/>
                  </a:cubicBezTo>
                  <a:cubicBezTo>
                    <a:pt x="61976" y="45784"/>
                    <a:pt x="30988" y="0"/>
                    <a:pt x="30988" y="0"/>
                  </a:cubicBezTo>
                  <a:lnTo>
                    <a:pt x="30988" y="0"/>
                  </a:lnTo>
                  <a:close/>
                </a:path>
              </a:pathLst>
            </a:custGeom>
            <a:solidFill>
              <a:srgbClr val="ACD2EE"/>
            </a:solidFill>
            <a:ln w="6350" cap="flat">
              <a:noFill/>
              <a:prstDash val="solid"/>
              <a:miter/>
            </a:ln>
          </p:spPr>
          <p:txBody>
            <a:bodyPr rtlCol="0" anchor="ctr"/>
            <a:lstStyle/>
            <a:p>
              <a:pPr algn="r"/>
              <a:endParaRPr lang="pt-BR"/>
            </a:p>
          </p:txBody>
        </p:sp>
      </p:grpSp>
      <p:pic>
        <p:nvPicPr>
          <p:cNvPr id="4" name="Imagem 3">
            <a:extLst>
              <a:ext uri="{FF2B5EF4-FFF2-40B4-BE49-F238E27FC236}">
                <a16:creationId xmlns:a16="http://schemas.microsoft.com/office/drawing/2014/main" id="{906369E4-E721-CBCE-43AA-9CB257F0AE5C}"/>
              </a:ext>
            </a:extLst>
          </p:cNvPr>
          <p:cNvPicPr>
            <a:picLocks noChangeAspect="1"/>
          </p:cNvPicPr>
          <p:nvPr/>
        </p:nvPicPr>
        <p:blipFill>
          <a:blip r:embed="rId3"/>
          <a:stretch>
            <a:fillRect/>
          </a:stretch>
        </p:blipFill>
        <p:spPr>
          <a:xfrm>
            <a:off x="575427" y="1085220"/>
            <a:ext cx="4058216" cy="4810796"/>
          </a:xfrm>
          <a:prstGeom prst="rect">
            <a:avLst/>
          </a:prstGeom>
        </p:spPr>
      </p:pic>
      <p:sp>
        <p:nvSpPr>
          <p:cNvPr id="5" name="CaixaDeTexto 4">
            <a:extLst>
              <a:ext uri="{FF2B5EF4-FFF2-40B4-BE49-F238E27FC236}">
                <a16:creationId xmlns:a16="http://schemas.microsoft.com/office/drawing/2014/main" id="{99FAF6DD-DD8E-A52F-DA19-C506A900B0C3}"/>
              </a:ext>
            </a:extLst>
          </p:cNvPr>
          <p:cNvSpPr txBox="1"/>
          <p:nvPr/>
        </p:nvSpPr>
        <p:spPr>
          <a:xfrm>
            <a:off x="4808866" y="1085220"/>
            <a:ext cx="6090191" cy="2308324"/>
          </a:xfrm>
          <a:prstGeom prst="rect">
            <a:avLst/>
          </a:prstGeom>
          <a:noFill/>
        </p:spPr>
        <p:txBody>
          <a:bodyPr wrap="square">
            <a:spAutoFit/>
          </a:bodyPr>
          <a:lstStyle>
            <a:defPPr>
              <a:defRPr lang="pt-BR"/>
            </a:defPPr>
            <a:lvl1pPr lvl="0">
              <a:defRPr b="0">
                <a:solidFill>
                  <a:srgbClr val="0A3817"/>
                </a:solidFill>
                <a:latin typeface="Montserrat" panose="00000500000000000000" pitchFamily="2" charset="0"/>
              </a:defRPr>
            </a:lvl1pPr>
          </a:lstStyle>
          <a:p>
            <a:pPr>
              <a:spcAft>
                <a:spcPts val="1200"/>
              </a:spcAft>
            </a:pPr>
            <a:r>
              <a:rPr lang="en-US" dirty="0"/>
              <a:t>“In order to ensure a rapid development and ramp-up of the hydrogen market and to cover the expected needs, especially in the transformation phase, and thus to enable the technological switch to hydrogen, </a:t>
            </a:r>
            <a:r>
              <a:rPr lang="en-US" b="1" dirty="0">
                <a:solidFill>
                  <a:schemeClr val="accent1"/>
                </a:solidFill>
              </a:rPr>
              <a:t>other colors of hydrogen will also be used</a:t>
            </a:r>
            <a:r>
              <a:rPr lang="en-US" dirty="0"/>
              <a:t>, at least until sufficient green hydrogen is available — in particular low-carbon hydrogen from waste or natural gas in combination with CCS.”</a:t>
            </a:r>
          </a:p>
        </p:txBody>
      </p:sp>
      <p:sp>
        <p:nvSpPr>
          <p:cNvPr id="8" name="CaixaDeTexto 7">
            <a:extLst>
              <a:ext uri="{FF2B5EF4-FFF2-40B4-BE49-F238E27FC236}">
                <a16:creationId xmlns:a16="http://schemas.microsoft.com/office/drawing/2014/main" id="{659E5863-8F7F-7EA9-9A03-E632CECCCAA8}"/>
              </a:ext>
            </a:extLst>
          </p:cNvPr>
          <p:cNvSpPr txBox="1"/>
          <p:nvPr/>
        </p:nvSpPr>
        <p:spPr>
          <a:xfrm>
            <a:off x="5489166" y="3621851"/>
            <a:ext cx="6220836" cy="2308324"/>
          </a:xfrm>
          <a:prstGeom prst="rect">
            <a:avLst/>
          </a:prstGeom>
          <a:noFill/>
        </p:spPr>
        <p:txBody>
          <a:bodyPr wrap="square">
            <a:spAutoFit/>
          </a:bodyPr>
          <a:lstStyle>
            <a:defPPr>
              <a:defRPr lang="pt-BR"/>
            </a:defPPr>
            <a:lvl1pPr lvl="0">
              <a:defRPr b="0">
                <a:solidFill>
                  <a:srgbClr val="0A3817"/>
                </a:solidFill>
                <a:latin typeface="Montserrat" panose="00000500000000000000" pitchFamily="2" charset="0"/>
              </a:defRPr>
            </a:lvl1pPr>
          </a:lstStyle>
          <a:p>
            <a:pPr>
              <a:spcAft>
                <a:spcPts val="1200"/>
              </a:spcAft>
            </a:pPr>
            <a:r>
              <a:rPr lang="en-US" dirty="0"/>
              <a:t>“We want the use of green and, to the extent necessary in the market ramp-up phase, </a:t>
            </a:r>
            <a:r>
              <a:rPr lang="en-US" b="1" dirty="0">
                <a:solidFill>
                  <a:schemeClr val="accent1"/>
                </a:solidFill>
              </a:rPr>
              <a:t>low-carbon blue, turquoise and orange hydrogen</a:t>
            </a:r>
            <a:r>
              <a:rPr lang="en-US" dirty="0"/>
              <a:t> on the application side to a limited extent, taking into account ambitious GHG [greenhouse gas] limit values, including emissions from the upstream chain and maintaining the legal target of climate neutrality [by 2045].”</a:t>
            </a:r>
            <a:endParaRPr lang="pt-BR" dirty="0"/>
          </a:p>
        </p:txBody>
      </p:sp>
      <p:sp>
        <p:nvSpPr>
          <p:cNvPr id="2" name="CaixaDeTexto 1">
            <a:extLst>
              <a:ext uri="{FF2B5EF4-FFF2-40B4-BE49-F238E27FC236}">
                <a16:creationId xmlns:a16="http://schemas.microsoft.com/office/drawing/2014/main" id="{D2023DE5-0590-5E0D-D7DE-3C8D291EEC2E}"/>
              </a:ext>
            </a:extLst>
          </p:cNvPr>
          <p:cNvSpPr txBox="1"/>
          <p:nvPr/>
        </p:nvSpPr>
        <p:spPr>
          <a:xfrm>
            <a:off x="232134" y="163076"/>
            <a:ext cx="11104334" cy="516936"/>
          </a:xfrm>
          <a:prstGeom prst="rect">
            <a:avLst/>
          </a:prstGeom>
          <a:noFill/>
        </p:spPr>
        <p:txBody>
          <a:bodyPr wrap="square" rtlCol="0" anchor="b">
            <a:spAutoFit/>
          </a:bodyPr>
          <a:lstStyle/>
          <a:p>
            <a:pPr marR="2459990" indent="-257175" fontAlgn="base">
              <a:lnSpc>
                <a:spcPct val="114000"/>
              </a:lnSpc>
              <a:buClr>
                <a:srgbClr val="FFC000"/>
              </a:buClr>
              <a:buSzPct val="150000"/>
            </a:pPr>
            <a:r>
              <a:rPr lang="pt-BR" sz="2600" b="1" dirty="0">
                <a:latin typeface="Avenir Next LT Pro" panose="020B0504020202020204" pitchFamily="34" charset="0"/>
                <a:ea typeface="Verdana"/>
              </a:rPr>
              <a:t>HIDROGÊNIO DE BAIXO CARBONO</a:t>
            </a:r>
            <a:endParaRPr lang="pt-BR" sz="2000" b="1" dirty="0">
              <a:latin typeface="Avenir Next LT Pro" panose="020B0504020202020204" pitchFamily="34" charset="0"/>
              <a:ea typeface="Verdana" panose="020B0604030504040204" pitchFamily="34" charset="0"/>
              <a:cs typeface="+mj-cs"/>
            </a:endParaRPr>
          </a:p>
        </p:txBody>
      </p:sp>
    </p:spTree>
    <p:extLst>
      <p:ext uri="{BB962C8B-B14F-4D97-AF65-F5344CB8AC3E}">
        <p14:creationId xmlns:p14="http://schemas.microsoft.com/office/powerpoint/2010/main" val="187686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A49C96D-9F32-811B-850E-A19026D7CF64}"/>
              </a:ext>
            </a:extLst>
          </p:cNvPr>
          <p:cNvSpPr txBox="1"/>
          <p:nvPr/>
        </p:nvSpPr>
        <p:spPr>
          <a:xfrm>
            <a:off x="232134" y="163076"/>
            <a:ext cx="11104334" cy="516936"/>
          </a:xfrm>
          <a:prstGeom prst="rect">
            <a:avLst/>
          </a:prstGeom>
          <a:noFill/>
        </p:spPr>
        <p:txBody>
          <a:bodyPr wrap="square" rtlCol="0" anchor="b">
            <a:spAutoFit/>
          </a:bodyPr>
          <a:lstStyle/>
          <a:p>
            <a:pPr marR="2459990" indent="-257175" fontAlgn="base">
              <a:lnSpc>
                <a:spcPct val="114000"/>
              </a:lnSpc>
              <a:buClr>
                <a:srgbClr val="FFC000"/>
              </a:buClr>
              <a:buSzPct val="150000"/>
            </a:pPr>
            <a:r>
              <a:rPr lang="pt-BR" sz="2600" b="1" dirty="0">
                <a:latin typeface="Avenir Next LT Pro" panose="020B0504020202020204" pitchFamily="34" charset="0"/>
                <a:ea typeface="Verdana"/>
                <a:cs typeface="+mj-cs"/>
              </a:rPr>
              <a:t>PROJETO DE LEI </a:t>
            </a:r>
          </a:p>
        </p:txBody>
      </p:sp>
      <p:pic>
        <p:nvPicPr>
          <p:cNvPr id="6" name="Imagem 5">
            <a:extLst>
              <a:ext uri="{FF2B5EF4-FFF2-40B4-BE49-F238E27FC236}">
                <a16:creationId xmlns:a16="http://schemas.microsoft.com/office/drawing/2014/main" id="{84FFDE4F-5041-A1D9-D2C7-0F1A65E7B38A}"/>
              </a:ext>
            </a:extLst>
          </p:cNvPr>
          <p:cNvPicPr>
            <a:picLocks noChangeAspect="1"/>
          </p:cNvPicPr>
          <p:nvPr/>
        </p:nvPicPr>
        <p:blipFill>
          <a:blip r:embed="rId2"/>
          <a:stretch>
            <a:fillRect/>
          </a:stretch>
        </p:blipFill>
        <p:spPr>
          <a:xfrm>
            <a:off x="461567" y="1116910"/>
            <a:ext cx="10554821" cy="2682580"/>
          </a:xfrm>
          <a:prstGeom prst="rect">
            <a:avLst/>
          </a:prstGeom>
        </p:spPr>
      </p:pic>
      <p:pic>
        <p:nvPicPr>
          <p:cNvPr id="8" name="Imagem 7">
            <a:extLst>
              <a:ext uri="{FF2B5EF4-FFF2-40B4-BE49-F238E27FC236}">
                <a16:creationId xmlns:a16="http://schemas.microsoft.com/office/drawing/2014/main" id="{747C4D29-E587-BF52-97F1-D25D9F9ECD0E}"/>
              </a:ext>
            </a:extLst>
          </p:cNvPr>
          <p:cNvPicPr>
            <a:picLocks noChangeAspect="1"/>
          </p:cNvPicPr>
          <p:nvPr/>
        </p:nvPicPr>
        <p:blipFill>
          <a:blip r:embed="rId3"/>
          <a:stretch>
            <a:fillRect/>
          </a:stretch>
        </p:blipFill>
        <p:spPr>
          <a:xfrm>
            <a:off x="1545021" y="3784679"/>
            <a:ext cx="8450317" cy="2553555"/>
          </a:xfrm>
          <a:prstGeom prst="rect">
            <a:avLst/>
          </a:prstGeom>
        </p:spPr>
      </p:pic>
    </p:spTree>
    <p:extLst>
      <p:ext uri="{BB962C8B-B14F-4D97-AF65-F5344CB8AC3E}">
        <p14:creationId xmlns:p14="http://schemas.microsoft.com/office/powerpoint/2010/main" val="323079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Ícone&#10;&#10;Descrição gerada automaticamente">
            <a:extLst>
              <a:ext uri="{FF2B5EF4-FFF2-40B4-BE49-F238E27FC236}">
                <a16:creationId xmlns:a16="http://schemas.microsoft.com/office/drawing/2014/main" id="{AE922200-BDF7-55F9-3F6C-4708FD6368F8}"/>
              </a:ext>
            </a:extLst>
          </p:cNvPr>
          <p:cNvPicPr>
            <a:picLocks noChangeAspect="1"/>
          </p:cNvPicPr>
          <p:nvPr/>
        </p:nvPicPr>
        <p:blipFill>
          <a:blip r:embed="rId2"/>
          <a:stretch>
            <a:fillRect/>
          </a:stretch>
        </p:blipFill>
        <p:spPr>
          <a:xfrm>
            <a:off x="3714750" y="1726915"/>
            <a:ext cx="4762500" cy="3404169"/>
          </a:xfrm>
          <a:prstGeom prst="rect">
            <a:avLst/>
          </a:prstGeom>
        </p:spPr>
      </p:pic>
    </p:spTree>
    <p:extLst>
      <p:ext uri="{BB962C8B-B14F-4D97-AF65-F5344CB8AC3E}">
        <p14:creationId xmlns:p14="http://schemas.microsoft.com/office/powerpoint/2010/main" val="125131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AF34CB1A-8867-47CF-A26A-4202BAC4F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949458" y="3632858"/>
            <a:ext cx="492764" cy="670349"/>
          </a:xfrm>
          <a:prstGeom prst="rect">
            <a:avLst/>
          </a:prstGeom>
        </p:spPr>
      </p:pic>
      <p:grpSp>
        <p:nvGrpSpPr>
          <p:cNvPr id="6" name="Agrupar 5">
            <a:extLst>
              <a:ext uri="{FF2B5EF4-FFF2-40B4-BE49-F238E27FC236}">
                <a16:creationId xmlns:a16="http://schemas.microsoft.com/office/drawing/2014/main" id="{25DE73E7-184F-4E29-807B-9AF6B9CF82C5}"/>
              </a:ext>
            </a:extLst>
          </p:cNvPr>
          <p:cNvGrpSpPr/>
          <p:nvPr/>
        </p:nvGrpSpPr>
        <p:grpSpPr>
          <a:xfrm>
            <a:off x="2702728" y="1719059"/>
            <a:ext cx="2435796" cy="3386981"/>
            <a:chOff x="5469980" y="2324457"/>
            <a:chExt cx="470927" cy="3386981"/>
          </a:xfrm>
        </p:grpSpPr>
        <p:pic>
          <p:nvPicPr>
            <p:cNvPr id="8" name="Gráfico 7">
              <a:extLst>
                <a:ext uri="{FF2B5EF4-FFF2-40B4-BE49-F238E27FC236}">
                  <a16:creationId xmlns:a16="http://schemas.microsoft.com/office/drawing/2014/main" id="{1EC613D7-35CD-4FC0-8FD8-7567CCB0EF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9980" y="2324457"/>
              <a:ext cx="451940" cy="1511061"/>
            </a:xfrm>
            <a:prstGeom prst="rect">
              <a:avLst/>
            </a:prstGeom>
          </p:spPr>
        </p:pic>
        <p:pic>
          <p:nvPicPr>
            <p:cNvPr id="9" name="Gráfico 8">
              <a:extLst>
                <a:ext uri="{FF2B5EF4-FFF2-40B4-BE49-F238E27FC236}">
                  <a16:creationId xmlns:a16="http://schemas.microsoft.com/office/drawing/2014/main" id="{EDF44C00-44EC-48F4-8A30-1C9EADBD43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5474851" y="3835517"/>
              <a:ext cx="466056" cy="1875921"/>
            </a:xfrm>
            <a:prstGeom prst="rect">
              <a:avLst/>
            </a:prstGeom>
          </p:spPr>
        </p:pic>
      </p:grpSp>
      <p:pic>
        <p:nvPicPr>
          <p:cNvPr id="10" name="Gráfico 9">
            <a:extLst>
              <a:ext uri="{FF2B5EF4-FFF2-40B4-BE49-F238E27FC236}">
                <a16:creationId xmlns:a16="http://schemas.microsoft.com/office/drawing/2014/main" id="{83B5454D-0CF2-4B1F-8DAF-18F43CD78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7057" y="3990763"/>
            <a:ext cx="791202" cy="987879"/>
          </a:xfrm>
          <a:prstGeom prst="rect">
            <a:avLst/>
          </a:prstGeom>
        </p:spPr>
      </p:pic>
      <p:pic>
        <p:nvPicPr>
          <p:cNvPr id="11" name="Gráfico 10">
            <a:extLst>
              <a:ext uri="{FF2B5EF4-FFF2-40B4-BE49-F238E27FC236}">
                <a16:creationId xmlns:a16="http://schemas.microsoft.com/office/drawing/2014/main" id="{78F4B5D5-2A3C-4B0D-AD94-358F57734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6790297" y="4985967"/>
            <a:ext cx="783876" cy="422172"/>
          </a:xfrm>
          <a:prstGeom prst="rect">
            <a:avLst/>
          </a:prstGeom>
        </p:spPr>
      </p:pic>
      <p:pic>
        <p:nvPicPr>
          <p:cNvPr id="12" name="Gráfico 11">
            <a:extLst>
              <a:ext uri="{FF2B5EF4-FFF2-40B4-BE49-F238E27FC236}">
                <a16:creationId xmlns:a16="http://schemas.microsoft.com/office/drawing/2014/main" id="{CFFC50DF-34E9-4CA5-B06E-36621A6F09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3324" y="1211340"/>
            <a:ext cx="823688" cy="495397"/>
          </a:xfrm>
          <a:prstGeom prst="rect">
            <a:avLst/>
          </a:prstGeom>
        </p:spPr>
      </p:pic>
      <p:pic>
        <p:nvPicPr>
          <p:cNvPr id="13" name="Gráfico 12">
            <a:extLst>
              <a:ext uri="{FF2B5EF4-FFF2-40B4-BE49-F238E27FC236}">
                <a16:creationId xmlns:a16="http://schemas.microsoft.com/office/drawing/2014/main" id="{E8E9AC6E-6940-4A87-8865-30EC7C61D9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6790294" y="1704665"/>
            <a:ext cx="791202" cy="817828"/>
          </a:xfrm>
          <a:prstGeom prst="rect">
            <a:avLst/>
          </a:prstGeom>
        </p:spPr>
      </p:pic>
      <p:grpSp>
        <p:nvGrpSpPr>
          <p:cNvPr id="14" name="Gráfico 40">
            <a:extLst>
              <a:ext uri="{FF2B5EF4-FFF2-40B4-BE49-F238E27FC236}">
                <a16:creationId xmlns:a16="http://schemas.microsoft.com/office/drawing/2014/main" id="{F2B42B02-ABC0-4CE0-AA95-AD7AF5489B0A}"/>
              </a:ext>
            </a:extLst>
          </p:cNvPr>
          <p:cNvGrpSpPr/>
          <p:nvPr/>
        </p:nvGrpSpPr>
        <p:grpSpPr>
          <a:xfrm>
            <a:off x="7536728" y="4836210"/>
            <a:ext cx="1908232" cy="1040901"/>
            <a:chOff x="8118190" y="5287743"/>
            <a:chExt cx="1812983" cy="1040901"/>
          </a:xfrm>
        </p:grpSpPr>
        <p:grpSp>
          <p:nvGrpSpPr>
            <p:cNvPr id="15" name="Gráfico 40">
              <a:extLst>
                <a:ext uri="{FF2B5EF4-FFF2-40B4-BE49-F238E27FC236}">
                  <a16:creationId xmlns:a16="http://schemas.microsoft.com/office/drawing/2014/main" id="{B6E777F7-9B41-4DBB-A7AC-684A40F7C83B}"/>
                </a:ext>
              </a:extLst>
            </p:cNvPr>
            <p:cNvGrpSpPr/>
            <p:nvPr/>
          </p:nvGrpSpPr>
          <p:grpSpPr>
            <a:xfrm>
              <a:off x="8118190" y="5287743"/>
              <a:ext cx="1812983" cy="1040901"/>
              <a:chOff x="8118190" y="5287743"/>
              <a:chExt cx="1812983" cy="1040901"/>
            </a:xfrm>
            <a:solidFill>
              <a:srgbClr val="F95FB7"/>
            </a:solidFill>
          </p:grpSpPr>
          <p:sp>
            <p:nvSpPr>
              <p:cNvPr id="17" name="Forma Livre: Forma 16">
                <a:extLst>
                  <a:ext uri="{FF2B5EF4-FFF2-40B4-BE49-F238E27FC236}">
                    <a16:creationId xmlns:a16="http://schemas.microsoft.com/office/drawing/2014/main" id="{48B2879D-DECB-4A35-88C3-E284F868478D}"/>
                  </a:ext>
                </a:extLst>
              </p:cNvPr>
              <p:cNvSpPr/>
              <p:nvPr/>
            </p:nvSpPr>
            <p:spPr>
              <a:xfrm>
                <a:off x="8118190" y="5287743"/>
                <a:ext cx="906505" cy="1040901"/>
              </a:xfrm>
              <a:custGeom>
                <a:avLst/>
                <a:gdLst>
                  <a:gd name="connsiteX0" fmla="*/ 226301 w 906505"/>
                  <a:gd name="connsiteY0" fmla="*/ 0 h 1040901"/>
                  <a:gd name="connsiteX1" fmla="*/ 0 w 906505"/>
                  <a:gd name="connsiteY1" fmla="*/ 226301 h 1040901"/>
                  <a:gd name="connsiteX2" fmla="*/ 0 w 906505"/>
                  <a:gd name="connsiteY2" fmla="*/ 814600 h 1040901"/>
                  <a:gd name="connsiteX3" fmla="*/ 226301 w 906505"/>
                  <a:gd name="connsiteY3" fmla="*/ 1040901 h 1040901"/>
                  <a:gd name="connsiteX4" fmla="*/ 906506 w 906505"/>
                  <a:gd name="connsiteY4" fmla="*/ 1040901 h 1040901"/>
                  <a:gd name="connsiteX5" fmla="*/ 906506 w 906505"/>
                  <a:gd name="connsiteY5" fmla="*/ 0 h 1040901"/>
                  <a:gd name="connsiteX6" fmla="*/ 226301 w 906505"/>
                  <a:gd name="connsiteY6" fmla="*/ 0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05" h="1040901">
                    <a:moveTo>
                      <a:pt x="226301" y="0"/>
                    </a:moveTo>
                    <a:cubicBezTo>
                      <a:pt x="101524" y="0"/>
                      <a:pt x="0" y="101524"/>
                      <a:pt x="0" y="226301"/>
                    </a:cubicBezTo>
                    <a:lnTo>
                      <a:pt x="0" y="814600"/>
                    </a:lnTo>
                    <a:cubicBezTo>
                      <a:pt x="0" y="939377"/>
                      <a:pt x="101524" y="1040901"/>
                      <a:pt x="226301" y="1040901"/>
                    </a:cubicBezTo>
                    <a:lnTo>
                      <a:pt x="906506" y="1040901"/>
                    </a:lnTo>
                    <a:lnTo>
                      <a:pt x="906506" y="0"/>
                    </a:lnTo>
                    <a:lnTo>
                      <a:pt x="226301" y="0"/>
                    </a:lnTo>
                    <a:close/>
                  </a:path>
                </a:pathLst>
              </a:custGeom>
              <a:solidFill>
                <a:schemeClr val="accent6">
                  <a:lumMod val="75000"/>
                </a:schemeClr>
              </a:solidFill>
              <a:ln w="0" cap="flat">
                <a:noFill/>
                <a:prstDash val="solid"/>
                <a:miter/>
              </a:ln>
            </p:spPr>
            <p:txBody>
              <a:bodyPr rtlCol="0" anchor="ctr"/>
              <a:lstStyle/>
              <a:p>
                <a:endParaRPr lang="pt-BR">
                  <a:latin typeface="Verdana"/>
                  <a:ea typeface="Verdana"/>
                </a:endParaRPr>
              </a:p>
            </p:txBody>
          </p:sp>
          <p:sp>
            <p:nvSpPr>
              <p:cNvPr id="18" name="Forma Livre: Forma 17">
                <a:extLst>
                  <a:ext uri="{FF2B5EF4-FFF2-40B4-BE49-F238E27FC236}">
                    <a16:creationId xmlns:a16="http://schemas.microsoft.com/office/drawing/2014/main" id="{C1D2F0B8-5704-4131-B76C-AE5FE67C43FC}"/>
                  </a:ext>
                </a:extLst>
              </p:cNvPr>
              <p:cNvSpPr/>
              <p:nvPr/>
            </p:nvSpPr>
            <p:spPr>
              <a:xfrm>
                <a:off x="9064270" y="5287743"/>
                <a:ext cx="866903" cy="1040901"/>
              </a:xfrm>
              <a:custGeom>
                <a:avLst/>
                <a:gdLst>
                  <a:gd name="connsiteX0" fmla="*/ 623629 w 866903"/>
                  <a:gd name="connsiteY0" fmla="*/ 1040901 h 1040901"/>
                  <a:gd name="connsiteX1" fmla="*/ 16973 w 866903"/>
                  <a:gd name="connsiteY1" fmla="*/ 1040901 h 1040901"/>
                  <a:gd name="connsiteX2" fmla="*/ 0 w 866903"/>
                  <a:gd name="connsiteY2" fmla="*/ 1023929 h 1040901"/>
                  <a:gd name="connsiteX3" fmla="*/ 16973 w 866903"/>
                  <a:gd name="connsiteY3" fmla="*/ 1006956 h 1040901"/>
                  <a:gd name="connsiteX4" fmla="*/ 623629 w 866903"/>
                  <a:gd name="connsiteY4" fmla="*/ 1006956 h 1040901"/>
                  <a:gd name="connsiteX5" fmla="*/ 832958 w 866903"/>
                  <a:gd name="connsiteY5" fmla="*/ 797627 h 1040901"/>
                  <a:gd name="connsiteX6" fmla="*/ 832958 w 866903"/>
                  <a:gd name="connsiteY6" fmla="*/ 243274 h 1040901"/>
                  <a:gd name="connsiteX7" fmla="*/ 623629 w 866903"/>
                  <a:gd name="connsiteY7" fmla="*/ 33945 h 1040901"/>
                  <a:gd name="connsiteX8" fmla="*/ 16973 w 866903"/>
                  <a:gd name="connsiteY8" fmla="*/ 33945 h 1040901"/>
                  <a:gd name="connsiteX9" fmla="*/ 0 w 866903"/>
                  <a:gd name="connsiteY9" fmla="*/ 16973 h 1040901"/>
                  <a:gd name="connsiteX10" fmla="*/ 16973 w 866903"/>
                  <a:gd name="connsiteY10" fmla="*/ 0 h 1040901"/>
                  <a:gd name="connsiteX11" fmla="*/ 623629 w 866903"/>
                  <a:gd name="connsiteY11" fmla="*/ 0 h 1040901"/>
                  <a:gd name="connsiteX12" fmla="*/ 866903 w 866903"/>
                  <a:gd name="connsiteY12" fmla="*/ 243274 h 1040901"/>
                  <a:gd name="connsiteX13" fmla="*/ 866903 w 866903"/>
                  <a:gd name="connsiteY13" fmla="*/ 797627 h 1040901"/>
                  <a:gd name="connsiteX14" fmla="*/ 623629 w 866903"/>
                  <a:gd name="connsiteY14" fmla="*/ 1040901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903" h="1040901">
                    <a:moveTo>
                      <a:pt x="623629" y="1040901"/>
                    </a:moveTo>
                    <a:lnTo>
                      <a:pt x="16973" y="1040901"/>
                    </a:lnTo>
                    <a:cubicBezTo>
                      <a:pt x="7609" y="1040901"/>
                      <a:pt x="0" y="1033292"/>
                      <a:pt x="0" y="1023929"/>
                    </a:cubicBezTo>
                    <a:cubicBezTo>
                      <a:pt x="0" y="1014565"/>
                      <a:pt x="7609" y="1006956"/>
                      <a:pt x="16973" y="1006956"/>
                    </a:cubicBezTo>
                    <a:lnTo>
                      <a:pt x="623629" y="1006956"/>
                    </a:lnTo>
                    <a:cubicBezTo>
                      <a:pt x="739043" y="1006956"/>
                      <a:pt x="832958" y="913041"/>
                      <a:pt x="832958" y="797627"/>
                    </a:cubicBezTo>
                    <a:lnTo>
                      <a:pt x="832958" y="243274"/>
                    </a:lnTo>
                    <a:cubicBezTo>
                      <a:pt x="832958" y="127860"/>
                      <a:pt x="739043" y="33945"/>
                      <a:pt x="623629" y="33945"/>
                    </a:cubicBezTo>
                    <a:lnTo>
                      <a:pt x="16973" y="33945"/>
                    </a:lnTo>
                    <a:cubicBezTo>
                      <a:pt x="7609" y="33945"/>
                      <a:pt x="0" y="26336"/>
                      <a:pt x="0" y="16973"/>
                    </a:cubicBezTo>
                    <a:cubicBezTo>
                      <a:pt x="0" y="7609"/>
                      <a:pt x="7609" y="0"/>
                      <a:pt x="16973" y="0"/>
                    </a:cubicBezTo>
                    <a:lnTo>
                      <a:pt x="623629" y="0"/>
                    </a:lnTo>
                    <a:cubicBezTo>
                      <a:pt x="757769" y="0"/>
                      <a:pt x="866903" y="109134"/>
                      <a:pt x="866903" y="243274"/>
                    </a:cubicBezTo>
                    <a:lnTo>
                      <a:pt x="866903" y="797627"/>
                    </a:lnTo>
                    <a:cubicBezTo>
                      <a:pt x="866903" y="931767"/>
                      <a:pt x="757769" y="1040901"/>
                      <a:pt x="623629" y="1040901"/>
                    </a:cubicBezTo>
                    <a:close/>
                  </a:path>
                </a:pathLst>
              </a:custGeom>
              <a:solidFill>
                <a:schemeClr val="accent6">
                  <a:lumMod val="75000"/>
                </a:schemeClr>
              </a:solidFill>
              <a:ln w="0" cap="flat">
                <a:noFill/>
                <a:prstDash val="solid"/>
                <a:miter/>
              </a:ln>
            </p:spPr>
            <p:txBody>
              <a:bodyPr rtlCol="0" anchor="ctr"/>
              <a:lstStyle/>
              <a:p>
                <a:endParaRPr lang="pt-BR">
                  <a:latin typeface="Verdana"/>
                  <a:ea typeface="Verdana"/>
                </a:endParaRPr>
              </a:p>
            </p:txBody>
          </p:sp>
        </p:grpSp>
        <p:sp>
          <p:nvSpPr>
            <p:cNvPr id="16" name="Forma Livre: Forma 15">
              <a:extLst>
                <a:ext uri="{FF2B5EF4-FFF2-40B4-BE49-F238E27FC236}">
                  <a16:creationId xmlns:a16="http://schemas.microsoft.com/office/drawing/2014/main" id="{9A317428-522B-4E95-BD6D-C07E1E718047}"/>
                </a:ext>
              </a:extLst>
            </p:cNvPr>
            <p:cNvSpPr/>
            <p:nvPr/>
          </p:nvSpPr>
          <p:spPr>
            <a:xfrm>
              <a:off x="8231340" y="5400893"/>
              <a:ext cx="1586682" cy="814599"/>
            </a:xfrm>
            <a:custGeom>
              <a:avLst/>
              <a:gdLst>
                <a:gd name="connsiteX0" fmla="*/ 1473532 w 1586682"/>
                <a:gd name="connsiteY0" fmla="*/ 0 h 814599"/>
                <a:gd name="connsiteX1" fmla="*/ 1586682 w 1586682"/>
                <a:gd name="connsiteY1" fmla="*/ 113151 h 814599"/>
                <a:gd name="connsiteX2" fmla="*/ 1586682 w 1586682"/>
                <a:gd name="connsiteY2" fmla="*/ 701449 h 814599"/>
                <a:gd name="connsiteX3" fmla="*/ 1473532 w 1586682"/>
                <a:gd name="connsiteY3" fmla="*/ 814600 h 814599"/>
                <a:gd name="connsiteX4" fmla="*/ 113150 w 1586682"/>
                <a:gd name="connsiteY4" fmla="*/ 814600 h 814599"/>
                <a:gd name="connsiteX5" fmla="*/ 0 w 1586682"/>
                <a:gd name="connsiteY5" fmla="*/ 701449 h 814599"/>
                <a:gd name="connsiteX6" fmla="*/ 0 w 1586682"/>
                <a:gd name="connsiteY6" fmla="*/ 113151 h 814599"/>
                <a:gd name="connsiteX7" fmla="*/ 113150 w 1586682"/>
                <a:gd name="connsiteY7" fmla="*/ 0 h 8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682" h="814599">
                  <a:moveTo>
                    <a:pt x="1473532" y="0"/>
                  </a:moveTo>
                  <a:cubicBezTo>
                    <a:pt x="1536023" y="0"/>
                    <a:pt x="1586682" y="50659"/>
                    <a:pt x="1586682" y="113151"/>
                  </a:cubicBezTo>
                  <a:lnTo>
                    <a:pt x="1586682" y="701449"/>
                  </a:lnTo>
                  <a:cubicBezTo>
                    <a:pt x="1586682" y="763941"/>
                    <a:pt x="1536023" y="814600"/>
                    <a:pt x="1473532" y="814600"/>
                  </a:cubicBezTo>
                  <a:lnTo>
                    <a:pt x="113150" y="814600"/>
                  </a:lnTo>
                  <a:cubicBezTo>
                    <a:pt x="50659" y="814600"/>
                    <a:pt x="0" y="763941"/>
                    <a:pt x="0" y="701449"/>
                  </a:cubicBezTo>
                  <a:lnTo>
                    <a:pt x="0" y="113151"/>
                  </a:lnTo>
                  <a:cubicBezTo>
                    <a:pt x="0" y="50659"/>
                    <a:pt x="50659" y="0"/>
                    <a:pt x="113150" y="0"/>
                  </a:cubicBezTo>
                  <a:close/>
                </a:path>
              </a:pathLst>
            </a:custGeom>
            <a:solidFill>
              <a:srgbClr val="FFFFFF"/>
            </a:solidFill>
            <a:ln w="0" cap="flat">
              <a:noFill/>
              <a:prstDash val="solid"/>
              <a:miter/>
            </a:ln>
          </p:spPr>
          <p:txBody>
            <a:bodyPr rtlCol="0" anchor="ctr"/>
            <a:lstStyle/>
            <a:p>
              <a:endParaRPr lang="pt-BR">
                <a:latin typeface="Verdana"/>
                <a:ea typeface="Verdana"/>
              </a:endParaRPr>
            </a:p>
          </p:txBody>
        </p:sp>
      </p:grpSp>
      <p:sp>
        <p:nvSpPr>
          <p:cNvPr id="19" name="CaixaDeTexto 18">
            <a:extLst>
              <a:ext uri="{FF2B5EF4-FFF2-40B4-BE49-F238E27FC236}">
                <a16:creationId xmlns:a16="http://schemas.microsoft.com/office/drawing/2014/main" id="{19373EA4-4B9B-4706-8A75-E5BB217EAA81}"/>
              </a:ext>
            </a:extLst>
          </p:cNvPr>
          <p:cNvSpPr txBox="1"/>
          <p:nvPr/>
        </p:nvSpPr>
        <p:spPr>
          <a:xfrm>
            <a:off x="225989" y="203869"/>
            <a:ext cx="11964487" cy="492443"/>
          </a:xfrm>
          <a:prstGeom prst="rect">
            <a:avLst/>
          </a:prstGeom>
          <a:noFill/>
        </p:spPr>
        <p:txBody>
          <a:bodyPr wrap="square" lIns="91440" tIns="45720" rIns="91440" bIns="45720" anchor="t">
            <a:spAutoFit/>
          </a:bodyPr>
          <a:lstStyle/>
          <a:p>
            <a:pPr marR="2459990" indent="-257175" fontAlgn="base">
              <a:spcBef>
                <a:spcPts val="300"/>
              </a:spcBef>
              <a:spcAft>
                <a:spcPts val="300"/>
              </a:spcAft>
              <a:buClr>
                <a:srgbClr val="FFC000"/>
              </a:buClr>
              <a:buSzPct val="150000"/>
            </a:pPr>
            <a:r>
              <a:rPr lang="pt-BR" sz="2600" b="1" dirty="0">
                <a:latin typeface="Avenir Next LT Pro" panose="020B0504020202020204" pitchFamily="34" charset="0"/>
                <a:ea typeface="Verdana"/>
              </a:rPr>
              <a:t>ESTRATÉGICA  CLIMÁTICA DO ESTADO DE SÃO PAULO</a:t>
            </a:r>
            <a:endParaRPr lang="pt-BR" sz="2600" dirty="0">
              <a:latin typeface="Avenir Next LT Pro" panose="020B0504020202020204" pitchFamily="34" charset="0"/>
              <a:ea typeface="Verdana"/>
            </a:endParaRPr>
          </a:p>
        </p:txBody>
      </p:sp>
      <p:grpSp>
        <p:nvGrpSpPr>
          <p:cNvPr id="20" name="Gráfico 28">
            <a:extLst>
              <a:ext uri="{FF2B5EF4-FFF2-40B4-BE49-F238E27FC236}">
                <a16:creationId xmlns:a16="http://schemas.microsoft.com/office/drawing/2014/main" id="{D36CD4D9-2DA8-469C-AE9C-18733844477F}"/>
              </a:ext>
            </a:extLst>
          </p:cNvPr>
          <p:cNvGrpSpPr/>
          <p:nvPr/>
        </p:nvGrpSpPr>
        <p:grpSpPr>
          <a:xfrm>
            <a:off x="4964444" y="1215280"/>
            <a:ext cx="1812983" cy="1040901"/>
            <a:chOff x="5545906" y="1820679"/>
            <a:chExt cx="1812983" cy="1040901"/>
          </a:xfrm>
          <a:solidFill>
            <a:srgbClr val="8CBF43"/>
          </a:solidFill>
        </p:grpSpPr>
        <p:grpSp>
          <p:nvGrpSpPr>
            <p:cNvPr id="21" name="Gráfico 28">
              <a:extLst>
                <a:ext uri="{FF2B5EF4-FFF2-40B4-BE49-F238E27FC236}">
                  <a16:creationId xmlns:a16="http://schemas.microsoft.com/office/drawing/2014/main" id="{60300C01-9160-4ABC-9BE0-9D126BA49B4E}"/>
                </a:ext>
              </a:extLst>
            </p:cNvPr>
            <p:cNvGrpSpPr/>
            <p:nvPr/>
          </p:nvGrpSpPr>
          <p:grpSpPr>
            <a:xfrm>
              <a:off x="5545906" y="1820679"/>
              <a:ext cx="1812983" cy="1040901"/>
              <a:chOff x="5545906" y="1820679"/>
              <a:chExt cx="1812983" cy="1040901"/>
            </a:xfrm>
            <a:grpFill/>
          </p:grpSpPr>
          <p:sp>
            <p:nvSpPr>
              <p:cNvPr id="23" name="Forma Livre: Forma 22">
                <a:extLst>
                  <a:ext uri="{FF2B5EF4-FFF2-40B4-BE49-F238E27FC236}">
                    <a16:creationId xmlns:a16="http://schemas.microsoft.com/office/drawing/2014/main" id="{1821EFE9-565D-44C2-877A-D69B89FCA4DE}"/>
                  </a:ext>
                </a:extLst>
              </p:cNvPr>
              <p:cNvSpPr/>
              <p:nvPr/>
            </p:nvSpPr>
            <p:spPr>
              <a:xfrm>
                <a:off x="5545906" y="1820679"/>
                <a:ext cx="906505" cy="1040901"/>
              </a:xfrm>
              <a:custGeom>
                <a:avLst/>
                <a:gdLst>
                  <a:gd name="connsiteX0" fmla="*/ 226301 w 906505"/>
                  <a:gd name="connsiteY0" fmla="*/ 0 h 1040901"/>
                  <a:gd name="connsiteX1" fmla="*/ 0 w 906505"/>
                  <a:gd name="connsiteY1" fmla="*/ 226301 h 1040901"/>
                  <a:gd name="connsiteX2" fmla="*/ 0 w 906505"/>
                  <a:gd name="connsiteY2" fmla="*/ 814600 h 1040901"/>
                  <a:gd name="connsiteX3" fmla="*/ 226301 w 906505"/>
                  <a:gd name="connsiteY3" fmla="*/ 1040901 h 1040901"/>
                  <a:gd name="connsiteX4" fmla="*/ 906506 w 906505"/>
                  <a:gd name="connsiteY4" fmla="*/ 1040901 h 1040901"/>
                  <a:gd name="connsiteX5" fmla="*/ 906506 w 906505"/>
                  <a:gd name="connsiteY5" fmla="*/ 0 h 1040901"/>
                  <a:gd name="connsiteX6" fmla="*/ 226301 w 906505"/>
                  <a:gd name="connsiteY6" fmla="*/ 0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05" h="1040901">
                    <a:moveTo>
                      <a:pt x="226301" y="0"/>
                    </a:moveTo>
                    <a:cubicBezTo>
                      <a:pt x="101524" y="0"/>
                      <a:pt x="0" y="101524"/>
                      <a:pt x="0" y="226301"/>
                    </a:cubicBezTo>
                    <a:lnTo>
                      <a:pt x="0" y="814600"/>
                    </a:lnTo>
                    <a:cubicBezTo>
                      <a:pt x="0" y="939377"/>
                      <a:pt x="101524" y="1040901"/>
                      <a:pt x="226301" y="1040901"/>
                    </a:cubicBezTo>
                    <a:lnTo>
                      <a:pt x="906506" y="1040901"/>
                    </a:lnTo>
                    <a:lnTo>
                      <a:pt x="906506" y="0"/>
                    </a:lnTo>
                    <a:lnTo>
                      <a:pt x="226301" y="0"/>
                    </a:lnTo>
                    <a:close/>
                  </a:path>
                </a:pathLst>
              </a:custGeom>
              <a:solidFill>
                <a:schemeClr val="accent6"/>
              </a:solidFill>
              <a:ln w="0" cap="flat">
                <a:noFill/>
                <a:prstDash val="solid"/>
                <a:miter/>
              </a:ln>
            </p:spPr>
            <p:txBody>
              <a:bodyPr rtlCol="0" anchor="ctr"/>
              <a:lstStyle/>
              <a:p>
                <a:endParaRPr lang="pt-BR">
                  <a:latin typeface="Verdana"/>
                  <a:ea typeface="Verdana"/>
                </a:endParaRPr>
              </a:p>
            </p:txBody>
          </p:sp>
          <p:sp>
            <p:nvSpPr>
              <p:cNvPr id="24" name="Forma Livre: Forma 23">
                <a:extLst>
                  <a:ext uri="{FF2B5EF4-FFF2-40B4-BE49-F238E27FC236}">
                    <a16:creationId xmlns:a16="http://schemas.microsoft.com/office/drawing/2014/main" id="{5E76072A-8A3A-4C5D-8505-D1AADCB48B01}"/>
                  </a:ext>
                </a:extLst>
              </p:cNvPr>
              <p:cNvSpPr/>
              <p:nvPr/>
            </p:nvSpPr>
            <p:spPr>
              <a:xfrm>
                <a:off x="6491986" y="1820679"/>
                <a:ext cx="866903" cy="1040901"/>
              </a:xfrm>
              <a:custGeom>
                <a:avLst/>
                <a:gdLst>
                  <a:gd name="connsiteX0" fmla="*/ 623629 w 866903"/>
                  <a:gd name="connsiteY0" fmla="*/ 1040901 h 1040901"/>
                  <a:gd name="connsiteX1" fmla="*/ 16973 w 866903"/>
                  <a:gd name="connsiteY1" fmla="*/ 1040901 h 1040901"/>
                  <a:gd name="connsiteX2" fmla="*/ 0 w 866903"/>
                  <a:gd name="connsiteY2" fmla="*/ 1023929 h 1040901"/>
                  <a:gd name="connsiteX3" fmla="*/ 16973 w 866903"/>
                  <a:gd name="connsiteY3" fmla="*/ 1006956 h 1040901"/>
                  <a:gd name="connsiteX4" fmla="*/ 623629 w 866903"/>
                  <a:gd name="connsiteY4" fmla="*/ 1006956 h 1040901"/>
                  <a:gd name="connsiteX5" fmla="*/ 832958 w 866903"/>
                  <a:gd name="connsiteY5" fmla="*/ 797627 h 1040901"/>
                  <a:gd name="connsiteX6" fmla="*/ 832958 w 866903"/>
                  <a:gd name="connsiteY6" fmla="*/ 243274 h 1040901"/>
                  <a:gd name="connsiteX7" fmla="*/ 623629 w 866903"/>
                  <a:gd name="connsiteY7" fmla="*/ 33945 h 1040901"/>
                  <a:gd name="connsiteX8" fmla="*/ 16973 w 866903"/>
                  <a:gd name="connsiteY8" fmla="*/ 33945 h 1040901"/>
                  <a:gd name="connsiteX9" fmla="*/ 0 w 866903"/>
                  <a:gd name="connsiteY9" fmla="*/ 16973 h 1040901"/>
                  <a:gd name="connsiteX10" fmla="*/ 16973 w 866903"/>
                  <a:gd name="connsiteY10" fmla="*/ 0 h 1040901"/>
                  <a:gd name="connsiteX11" fmla="*/ 623629 w 866903"/>
                  <a:gd name="connsiteY11" fmla="*/ 0 h 1040901"/>
                  <a:gd name="connsiteX12" fmla="*/ 866903 w 866903"/>
                  <a:gd name="connsiteY12" fmla="*/ 243274 h 1040901"/>
                  <a:gd name="connsiteX13" fmla="*/ 866903 w 866903"/>
                  <a:gd name="connsiteY13" fmla="*/ 797627 h 1040901"/>
                  <a:gd name="connsiteX14" fmla="*/ 623629 w 866903"/>
                  <a:gd name="connsiteY14" fmla="*/ 1040901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903" h="1040901">
                    <a:moveTo>
                      <a:pt x="623629" y="1040901"/>
                    </a:moveTo>
                    <a:lnTo>
                      <a:pt x="16973" y="1040901"/>
                    </a:lnTo>
                    <a:cubicBezTo>
                      <a:pt x="7609" y="1040901"/>
                      <a:pt x="0" y="1033292"/>
                      <a:pt x="0" y="1023929"/>
                    </a:cubicBezTo>
                    <a:cubicBezTo>
                      <a:pt x="0" y="1014565"/>
                      <a:pt x="7609" y="1006956"/>
                      <a:pt x="16973" y="1006956"/>
                    </a:cubicBezTo>
                    <a:lnTo>
                      <a:pt x="623629" y="1006956"/>
                    </a:lnTo>
                    <a:cubicBezTo>
                      <a:pt x="739043" y="1006956"/>
                      <a:pt x="832958" y="913041"/>
                      <a:pt x="832958" y="797627"/>
                    </a:cubicBezTo>
                    <a:lnTo>
                      <a:pt x="832958" y="243274"/>
                    </a:lnTo>
                    <a:cubicBezTo>
                      <a:pt x="832958" y="127860"/>
                      <a:pt x="739043" y="33945"/>
                      <a:pt x="623629" y="33945"/>
                    </a:cubicBezTo>
                    <a:lnTo>
                      <a:pt x="16973" y="33945"/>
                    </a:lnTo>
                    <a:cubicBezTo>
                      <a:pt x="7609" y="33945"/>
                      <a:pt x="0" y="26336"/>
                      <a:pt x="0" y="16973"/>
                    </a:cubicBezTo>
                    <a:cubicBezTo>
                      <a:pt x="0" y="7609"/>
                      <a:pt x="7609" y="0"/>
                      <a:pt x="16973" y="0"/>
                    </a:cubicBezTo>
                    <a:lnTo>
                      <a:pt x="623629" y="0"/>
                    </a:lnTo>
                    <a:cubicBezTo>
                      <a:pt x="757769" y="0"/>
                      <a:pt x="866903" y="109134"/>
                      <a:pt x="866903" y="243274"/>
                    </a:cubicBezTo>
                    <a:lnTo>
                      <a:pt x="866903" y="797627"/>
                    </a:lnTo>
                    <a:cubicBezTo>
                      <a:pt x="866903" y="931767"/>
                      <a:pt x="757769" y="1040901"/>
                      <a:pt x="623629" y="1040901"/>
                    </a:cubicBezTo>
                    <a:close/>
                  </a:path>
                </a:pathLst>
              </a:custGeom>
              <a:solidFill>
                <a:schemeClr val="accent6"/>
              </a:solidFill>
              <a:ln w="0" cap="flat">
                <a:noFill/>
                <a:prstDash val="solid"/>
                <a:miter/>
              </a:ln>
            </p:spPr>
            <p:txBody>
              <a:bodyPr rtlCol="0" anchor="ctr"/>
              <a:lstStyle/>
              <a:p>
                <a:endParaRPr lang="pt-BR">
                  <a:latin typeface="Verdana"/>
                  <a:ea typeface="Verdana"/>
                </a:endParaRPr>
              </a:p>
            </p:txBody>
          </p:sp>
        </p:grpSp>
        <p:sp>
          <p:nvSpPr>
            <p:cNvPr id="22" name="Forma Livre: Forma 21">
              <a:extLst>
                <a:ext uri="{FF2B5EF4-FFF2-40B4-BE49-F238E27FC236}">
                  <a16:creationId xmlns:a16="http://schemas.microsoft.com/office/drawing/2014/main" id="{9C52DD59-F4B1-4774-BA62-63446E3521B5}"/>
                </a:ext>
              </a:extLst>
            </p:cNvPr>
            <p:cNvSpPr/>
            <p:nvPr/>
          </p:nvSpPr>
          <p:spPr>
            <a:xfrm>
              <a:off x="5659056" y="1933829"/>
              <a:ext cx="1586682" cy="814599"/>
            </a:xfrm>
            <a:custGeom>
              <a:avLst/>
              <a:gdLst>
                <a:gd name="connsiteX0" fmla="*/ 1473532 w 1586682"/>
                <a:gd name="connsiteY0" fmla="*/ 0 h 814599"/>
                <a:gd name="connsiteX1" fmla="*/ 1586682 w 1586682"/>
                <a:gd name="connsiteY1" fmla="*/ 113151 h 814599"/>
                <a:gd name="connsiteX2" fmla="*/ 1586682 w 1586682"/>
                <a:gd name="connsiteY2" fmla="*/ 701449 h 814599"/>
                <a:gd name="connsiteX3" fmla="*/ 1473532 w 1586682"/>
                <a:gd name="connsiteY3" fmla="*/ 814600 h 814599"/>
                <a:gd name="connsiteX4" fmla="*/ 113150 w 1586682"/>
                <a:gd name="connsiteY4" fmla="*/ 814600 h 814599"/>
                <a:gd name="connsiteX5" fmla="*/ 0 w 1586682"/>
                <a:gd name="connsiteY5" fmla="*/ 701449 h 814599"/>
                <a:gd name="connsiteX6" fmla="*/ 0 w 1586682"/>
                <a:gd name="connsiteY6" fmla="*/ 113151 h 814599"/>
                <a:gd name="connsiteX7" fmla="*/ 113150 w 1586682"/>
                <a:gd name="connsiteY7" fmla="*/ 0 h 8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682" h="814599">
                  <a:moveTo>
                    <a:pt x="1473532" y="0"/>
                  </a:moveTo>
                  <a:cubicBezTo>
                    <a:pt x="1536023" y="0"/>
                    <a:pt x="1586682" y="50659"/>
                    <a:pt x="1586682" y="113151"/>
                  </a:cubicBezTo>
                  <a:lnTo>
                    <a:pt x="1586682" y="701449"/>
                  </a:lnTo>
                  <a:cubicBezTo>
                    <a:pt x="1586682" y="763941"/>
                    <a:pt x="1536023" y="814600"/>
                    <a:pt x="1473532" y="814600"/>
                  </a:cubicBezTo>
                  <a:lnTo>
                    <a:pt x="113150" y="814600"/>
                  </a:lnTo>
                  <a:cubicBezTo>
                    <a:pt x="50659" y="814600"/>
                    <a:pt x="0" y="763941"/>
                    <a:pt x="0" y="701449"/>
                  </a:cubicBezTo>
                  <a:lnTo>
                    <a:pt x="0" y="113151"/>
                  </a:lnTo>
                  <a:cubicBezTo>
                    <a:pt x="0" y="50659"/>
                    <a:pt x="50659" y="0"/>
                    <a:pt x="113150" y="0"/>
                  </a:cubicBezTo>
                  <a:close/>
                </a:path>
              </a:pathLst>
            </a:custGeom>
            <a:solidFill>
              <a:schemeClr val="bg1"/>
            </a:solidFill>
            <a:ln w="0" cap="flat">
              <a:solidFill>
                <a:schemeClr val="bg1"/>
              </a:solidFill>
              <a:prstDash val="solid"/>
              <a:miter/>
            </a:ln>
          </p:spPr>
          <p:txBody>
            <a:bodyPr rtlCol="0" anchor="ctr"/>
            <a:lstStyle/>
            <a:p>
              <a:endParaRPr lang="pt-BR">
                <a:latin typeface="Verdana"/>
                <a:ea typeface="Verdana"/>
              </a:endParaRPr>
            </a:p>
          </p:txBody>
        </p:sp>
      </p:grpSp>
      <p:grpSp>
        <p:nvGrpSpPr>
          <p:cNvPr id="25" name="Gráfico 38">
            <a:extLst>
              <a:ext uri="{FF2B5EF4-FFF2-40B4-BE49-F238E27FC236}">
                <a16:creationId xmlns:a16="http://schemas.microsoft.com/office/drawing/2014/main" id="{78822F62-A78E-43CB-A4E9-9300BC7725F4}"/>
              </a:ext>
            </a:extLst>
          </p:cNvPr>
          <p:cNvGrpSpPr/>
          <p:nvPr/>
        </p:nvGrpSpPr>
        <p:grpSpPr>
          <a:xfrm>
            <a:off x="7551381" y="1950129"/>
            <a:ext cx="1900906" cy="1092188"/>
            <a:chOff x="8118190" y="2570181"/>
            <a:chExt cx="1812983" cy="1040901"/>
          </a:xfrm>
        </p:grpSpPr>
        <p:grpSp>
          <p:nvGrpSpPr>
            <p:cNvPr id="26" name="Gráfico 38">
              <a:extLst>
                <a:ext uri="{FF2B5EF4-FFF2-40B4-BE49-F238E27FC236}">
                  <a16:creationId xmlns:a16="http://schemas.microsoft.com/office/drawing/2014/main" id="{C713C8D4-887F-4B9D-A1BD-352DED7FD576}"/>
                </a:ext>
              </a:extLst>
            </p:cNvPr>
            <p:cNvGrpSpPr/>
            <p:nvPr/>
          </p:nvGrpSpPr>
          <p:grpSpPr>
            <a:xfrm>
              <a:off x="8118190" y="2570181"/>
              <a:ext cx="1812983" cy="1040901"/>
              <a:chOff x="8118190" y="2570181"/>
              <a:chExt cx="1812983" cy="1040901"/>
            </a:xfrm>
            <a:solidFill>
              <a:srgbClr val="F95FB7"/>
            </a:solidFill>
          </p:grpSpPr>
          <p:sp>
            <p:nvSpPr>
              <p:cNvPr id="28" name="Forma Livre: Forma 27">
                <a:extLst>
                  <a:ext uri="{FF2B5EF4-FFF2-40B4-BE49-F238E27FC236}">
                    <a16:creationId xmlns:a16="http://schemas.microsoft.com/office/drawing/2014/main" id="{76251D81-41F7-4C49-B33D-BD7D57C8CBD9}"/>
                  </a:ext>
                </a:extLst>
              </p:cNvPr>
              <p:cNvSpPr/>
              <p:nvPr/>
            </p:nvSpPr>
            <p:spPr>
              <a:xfrm>
                <a:off x="8118190" y="2570181"/>
                <a:ext cx="906505" cy="1040901"/>
              </a:xfrm>
              <a:custGeom>
                <a:avLst/>
                <a:gdLst>
                  <a:gd name="connsiteX0" fmla="*/ 226301 w 906505"/>
                  <a:gd name="connsiteY0" fmla="*/ 0 h 1040901"/>
                  <a:gd name="connsiteX1" fmla="*/ 0 w 906505"/>
                  <a:gd name="connsiteY1" fmla="*/ 226301 h 1040901"/>
                  <a:gd name="connsiteX2" fmla="*/ 0 w 906505"/>
                  <a:gd name="connsiteY2" fmla="*/ 814600 h 1040901"/>
                  <a:gd name="connsiteX3" fmla="*/ 226301 w 906505"/>
                  <a:gd name="connsiteY3" fmla="*/ 1040901 h 1040901"/>
                  <a:gd name="connsiteX4" fmla="*/ 906506 w 906505"/>
                  <a:gd name="connsiteY4" fmla="*/ 1040901 h 1040901"/>
                  <a:gd name="connsiteX5" fmla="*/ 906506 w 906505"/>
                  <a:gd name="connsiteY5" fmla="*/ 0 h 1040901"/>
                  <a:gd name="connsiteX6" fmla="*/ 226301 w 906505"/>
                  <a:gd name="connsiteY6" fmla="*/ 0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05" h="1040901">
                    <a:moveTo>
                      <a:pt x="226301" y="0"/>
                    </a:moveTo>
                    <a:cubicBezTo>
                      <a:pt x="101524" y="0"/>
                      <a:pt x="0" y="101524"/>
                      <a:pt x="0" y="226301"/>
                    </a:cubicBezTo>
                    <a:lnTo>
                      <a:pt x="0" y="814600"/>
                    </a:lnTo>
                    <a:cubicBezTo>
                      <a:pt x="0" y="939377"/>
                      <a:pt x="101524" y="1040901"/>
                      <a:pt x="226301" y="1040901"/>
                    </a:cubicBezTo>
                    <a:lnTo>
                      <a:pt x="906506" y="1040901"/>
                    </a:lnTo>
                    <a:lnTo>
                      <a:pt x="906506" y="0"/>
                    </a:lnTo>
                    <a:lnTo>
                      <a:pt x="226301" y="0"/>
                    </a:lnTo>
                    <a:close/>
                  </a:path>
                </a:pathLst>
              </a:custGeom>
              <a:solidFill>
                <a:schemeClr val="accent6"/>
              </a:solidFill>
              <a:ln w="0" cap="flat">
                <a:noFill/>
                <a:prstDash val="solid"/>
                <a:miter/>
              </a:ln>
            </p:spPr>
            <p:txBody>
              <a:bodyPr rtlCol="0" anchor="ctr"/>
              <a:lstStyle/>
              <a:p>
                <a:endParaRPr lang="pt-BR">
                  <a:latin typeface="Verdana"/>
                  <a:ea typeface="Verdana"/>
                </a:endParaRPr>
              </a:p>
            </p:txBody>
          </p:sp>
          <p:sp>
            <p:nvSpPr>
              <p:cNvPr id="29" name="Forma Livre: Forma 28">
                <a:extLst>
                  <a:ext uri="{FF2B5EF4-FFF2-40B4-BE49-F238E27FC236}">
                    <a16:creationId xmlns:a16="http://schemas.microsoft.com/office/drawing/2014/main" id="{B38D06E6-818C-4E50-BCA3-55F92EC59CB8}"/>
                  </a:ext>
                </a:extLst>
              </p:cNvPr>
              <p:cNvSpPr/>
              <p:nvPr/>
            </p:nvSpPr>
            <p:spPr>
              <a:xfrm>
                <a:off x="9064270" y="2570181"/>
                <a:ext cx="866903" cy="1040901"/>
              </a:xfrm>
              <a:custGeom>
                <a:avLst/>
                <a:gdLst>
                  <a:gd name="connsiteX0" fmla="*/ 623629 w 866903"/>
                  <a:gd name="connsiteY0" fmla="*/ 1040901 h 1040901"/>
                  <a:gd name="connsiteX1" fmla="*/ 16973 w 866903"/>
                  <a:gd name="connsiteY1" fmla="*/ 1040901 h 1040901"/>
                  <a:gd name="connsiteX2" fmla="*/ 0 w 866903"/>
                  <a:gd name="connsiteY2" fmla="*/ 1023929 h 1040901"/>
                  <a:gd name="connsiteX3" fmla="*/ 16973 w 866903"/>
                  <a:gd name="connsiteY3" fmla="*/ 1006956 h 1040901"/>
                  <a:gd name="connsiteX4" fmla="*/ 623629 w 866903"/>
                  <a:gd name="connsiteY4" fmla="*/ 1006956 h 1040901"/>
                  <a:gd name="connsiteX5" fmla="*/ 832958 w 866903"/>
                  <a:gd name="connsiteY5" fmla="*/ 797627 h 1040901"/>
                  <a:gd name="connsiteX6" fmla="*/ 832958 w 866903"/>
                  <a:gd name="connsiteY6" fmla="*/ 243274 h 1040901"/>
                  <a:gd name="connsiteX7" fmla="*/ 623629 w 866903"/>
                  <a:gd name="connsiteY7" fmla="*/ 33945 h 1040901"/>
                  <a:gd name="connsiteX8" fmla="*/ 16973 w 866903"/>
                  <a:gd name="connsiteY8" fmla="*/ 33945 h 1040901"/>
                  <a:gd name="connsiteX9" fmla="*/ 0 w 866903"/>
                  <a:gd name="connsiteY9" fmla="*/ 16973 h 1040901"/>
                  <a:gd name="connsiteX10" fmla="*/ 16973 w 866903"/>
                  <a:gd name="connsiteY10" fmla="*/ 0 h 1040901"/>
                  <a:gd name="connsiteX11" fmla="*/ 623629 w 866903"/>
                  <a:gd name="connsiteY11" fmla="*/ 0 h 1040901"/>
                  <a:gd name="connsiteX12" fmla="*/ 866903 w 866903"/>
                  <a:gd name="connsiteY12" fmla="*/ 243274 h 1040901"/>
                  <a:gd name="connsiteX13" fmla="*/ 866903 w 866903"/>
                  <a:gd name="connsiteY13" fmla="*/ 797627 h 1040901"/>
                  <a:gd name="connsiteX14" fmla="*/ 623629 w 866903"/>
                  <a:gd name="connsiteY14" fmla="*/ 1040901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903" h="1040901">
                    <a:moveTo>
                      <a:pt x="623629" y="1040901"/>
                    </a:moveTo>
                    <a:lnTo>
                      <a:pt x="16973" y="1040901"/>
                    </a:lnTo>
                    <a:cubicBezTo>
                      <a:pt x="7609" y="1040901"/>
                      <a:pt x="0" y="1033292"/>
                      <a:pt x="0" y="1023929"/>
                    </a:cubicBezTo>
                    <a:cubicBezTo>
                      <a:pt x="0" y="1014565"/>
                      <a:pt x="7609" y="1006956"/>
                      <a:pt x="16973" y="1006956"/>
                    </a:cubicBezTo>
                    <a:lnTo>
                      <a:pt x="623629" y="1006956"/>
                    </a:lnTo>
                    <a:cubicBezTo>
                      <a:pt x="739043" y="1006956"/>
                      <a:pt x="832958" y="913041"/>
                      <a:pt x="832958" y="797627"/>
                    </a:cubicBezTo>
                    <a:lnTo>
                      <a:pt x="832958" y="243274"/>
                    </a:lnTo>
                    <a:cubicBezTo>
                      <a:pt x="832958" y="127860"/>
                      <a:pt x="739043" y="33945"/>
                      <a:pt x="623629" y="33945"/>
                    </a:cubicBezTo>
                    <a:lnTo>
                      <a:pt x="16973" y="33945"/>
                    </a:lnTo>
                    <a:cubicBezTo>
                      <a:pt x="7609" y="33945"/>
                      <a:pt x="0" y="26336"/>
                      <a:pt x="0" y="16973"/>
                    </a:cubicBezTo>
                    <a:cubicBezTo>
                      <a:pt x="0" y="7609"/>
                      <a:pt x="7609" y="0"/>
                      <a:pt x="16973" y="0"/>
                    </a:cubicBezTo>
                    <a:lnTo>
                      <a:pt x="623629" y="0"/>
                    </a:lnTo>
                    <a:cubicBezTo>
                      <a:pt x="757769" y="0"/>
                      <a:pt x="866903" y="109134"/>
                      <a:pt x="866903" y="243274"/>
                    </a:cubicBezTo>
                    <a:lnTo>
                      <a:pt x="866903" y="797627"/>
                    </a:lnTo>
                    <a:cubicBezTo>
                      <a:pt x="866903" y="931767"/>
                      <a:pt x="757769" y="1040901"/>
                      <a:pt x="623629" y="1040901"/>
                    </a:cubicBezTo>
                    <a:close/>
                  </a:path>
                </a:pathLst>
              </a:custGeom>
              <a:solidFill>
                <a:schemeClr val="accent6"/>
              </a:solidFill>
              <a:ln w="0" cap="flat">
                <a:noFill/>
                <a:prstDash val="solid"/>
                <a:miter/>
              </a:ln>
            </p:spPr>
            <p:txBody>
              <a:bodyPr rtlCol="0" anchor="ctr"/>
              <a:lstStyle/>
              <a:p>
                <a:endParaRPr lang="pt-BR">
                  <a:latin typeface="Verdana"/>
                  <a:ea typeface="Verdana"/>
                </a:endParaRPr>
              </a:p>
            </p:txBody>
          </p:sp>
        </p:grpSp>
        <p:sp>
          <p:nvSpPr>
            <p:cNvPr id="27" name="Forma Livre: Forma 26">
              <a:extLst>
                <a:ext uri="{FF2B5EF4-FFF2-40B4-BE49-F238E27FC236}">
                  <a16:creationId xmlns:a16="http://schemas.microsoft.com/office/drawing/2014/main" id="{8D958F1E-2004-4512-95BD-6EF0AD5061AF}"/>
                </a:ext>
              </a:extLst>
            </p:cNvPr>
            <p:cNvSpPr/>
            <p:nvPr/>
          </p:nvSpPr>
          <p:spPr>
            <a:xfrm>
              <a:off x="8231340" y="2683331"/>
              <a:ext cx="1586682" cy="814599"/>
            </a:xfrm>
            <a:custGeom>
              <a:avLst/>
              <a:gdLst>
                <a:gd name="connsiteX0" fmla="*/ 1473532 w 1586682"/>
                <a:gd name="connsiteY0" fmla="*/ 0 h 814599"/>
                <a:gd name="connsiteX1" fmla="*/ 1586682 w 1586682"/>
                <a:gd name="connsiteY1" fmla="*/ 113151 h 814599"/>
                <a:gd name="connsiteX2" fmla="*/ 1586682 w 1586682"/>
                <a:gd name="connsiteY2" fmla="*/ 701449 h 814599"/>
                <a:gd name="connsiteX3" fmla="*/ 1473532 w 1586682"/>
                <a:gd name="connsiteY3" fmla="*/ 814600 h 814599"/>
                <a:gd name="connsiteX4" fmla="*/ 113150 w 1586682"/>
                <a:gd name="connsiteY4" fmla="*/ 814600 h 814599"/>
                <a:gd name="connsiteX5" fmla="*/ 0 w 1586682"/>
                <a:gd name="connsiteY5" fmla="*/ 701449 h 814599"/>
                <a:gd name="connsiteX6" fmla="*/ 0 w 1586682"/>
                <a:gd name="connsiteY6" fmla="*/ 113151 h 814599"/>
                <a:gd name="connsiteX7" fmla="*/ 113150 w 1586682"/>
                <a:gd name="connsiteY7" fmla="*/ 0 h 8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682" h="814599">
                  <a:moveTo>
                    <a:pt x="1473532" y="0"/>
                  </a:moveTo>
                  <a:cubicBezTo>
                    <a:pt x="1536023" y="0"/>
                    <a:pt x="1586682" y="50659"/>
                    <a:pt x="1586682" y="113151"/>
                  </a:cubicBezTo>
                  <a:lnTo>
                    <a:pt x="1586682" y="701449"/>
                  </a:lnTo>
                  <a:cubicBezTo>
                    <a:pt x="1586682" y="763941"/>
                    <a:pt x="1536023" y="814600"/>
                    <a:pt x="1473532" y="814600"/>
                  </a:cubicBezTo>
                  <a:lnTo>
                    <a:pt x="113150" y="814600"/>
                  </a:lnTo>
                  <a:cubicBezTo>
                    <a:pt x="50659" y="814600"/>
                    <a:pt x="0" y="763941"/>
                    <a:pt x="0" y="701449"/>
                  </a:cubicBezTo>
                  <a:lnTo>
                    <a:pt x="0" y="113151"/>
                  </a:lnTo>
                  <a:cubicBezTo>
                    <a:pt x="0" y="50659"/>
                    <a:pt x="50659" y="0"/>
                    <a:pt x="113150" y="0"/>
                  </a:cubicBezTo>
                  <a:close/>
                </a:path>
              </a:pathLst>
            </a:custGeom>
            <a:solidFill>
              <a:srgbClr val="FFFFFF"/>
            </a:solidFill>
            <a:ln w="0" cap="flat">
              <a:noFill/>
              <a:prstDash val="solid"/>
              <a:miter/>
            </a:ln>
          </p:spPr>
          <p:txBody>
            <a:bodyPr rtlCol="0" anchor="ctr"/>
            <a:lstStyle/>
            <a:p>
              <a:endParaRPr lang="pt-BR">
                <a:latin typeface="Verdana"/>
                <a:ea typeface="Verdana"/>
              </a:endParaRPr>
            </a:p>
          </p:txBody>
        </p:sp>
      </p:grpSp>
      <p:grpSp>
        <p:nvGrpSpPr>
          <p:cNvPr id="30" name="Gráfico 39">
            <a:extLst>
              <a:ext uri="{FF2B5EF4-FFF2-40B4-BE49-F238E27FC236}">
                <a16:creationId xmlns:a16="http://schemas.microsoft.com/office/drawing/2014/main" id="{05B1D05B-DE9A-4FF0-BA17-CD8852F2309A}"/>
              </a:ext>
            </a:extLst>
          </p:cNvPr>
          <p:cNvGrpSpPr/>
          <p:nvPr/>
        </p:nvGrpSpPr>
        <p:grpSpPr>
          <a:xfrm>
            <a:off x="7569628" y="727823"/>
            <a:ext cx="1883555" cy="1099248"/>
            <a:chOff x="8118190" y="1382315"/>
            <a:chExt cx="1812983" cy="1040901"/>
          </a:xfrm>
          <a:solidFill>
            <a:srgbClr val="8CBF43"/>
          </a:solidFill>
        </p:grpSpPr>
        <p:grpSp>
          <p:nvGrpSpPr>
            <p:cNvPr id="31" name="Gráfico 39">
              <a:extLst>
                <a:ext uri="{FF2B5EF4-FFF2-40B4-BE49-F238E27FC236}">
                  <a16:creationId xmlns:a16="http://schemas.microsoft.com/office/drawing/2014/main" id="{D92FDF00-B335-4E0C-9E8B-643E16A95770}"/>
                </a:ext>
              </a:extLst>
            </p:cNvPr>
            <p:cNvGrpSpPr/>
            <p:nvPr/>
          </p:nvGrpSpPr>
          <p:grpSpPr>
            <a:xfrm>
              <a:off x="8118190" y="1382315"/>
              <a:ext cx="1812983" cy="1040901"/>
              <a:chOff x="8118190" y="1382315"/>
              <a:chExt cx="1812983" cy="1040901"/>
            </a:xfrm>
            <a:grpFill/>
          </p:grpSpPr>
          <p:sp>
            <p:nvSpPr>
              <p:cNvPr id="33" name="Forma Livre: Forma 32">
                <a:extLst>
                  <a:ext uri="{FF2B5EF4-FFF2-40B4-BE49-F238E27FC236}">
                    <a16:creationId xmlns:a16="http://schemas.microsoft.com/office/drawing/2014/main" id="{BCE6DA7E-BBAC-42B7-BFB3-F826815A3461}"/>
                  </a:ext>
                </a:extLst>
              </p:cNvPr>
              <p:cNvSpPr/>
              <p:nvPr/>
            </p:nvSpPr>
            <p:spPr>
              <a:xfrm>
                <a:off x="8118190" y="1382315"/>
                <a:ext cx="906505" cy="1040901"/>
              </a:xfrm>
              <a:custGeom>
                <a:avLst/>
                <a:gdLst>
                  <a:gd name="connsiteX0" fmla="*/ 226301 w 906505"/>
                  <a:gd name="connsiteY0" fmla="*/ 0 h 1040901"/>
                  <a:gd name="connsiteX1" fmla="*/ 0 w 906505"/>
                  <a:gd name="connsiteY1" fmla="*/ 226301 h 1040901"/>
                  <a:gd name="connsiteX2" fmla="*/ 0 w 906505"/>
                  <a:gd name="connsiteY2" fmla="*/ 814600 h 1040901"/>
                  <a:gd name="connsiteX3" fmla="*/ 226301 w 906505"/>
                  <a:gd name="connsiteY3" fmla="*/ 1040901 h 1040901"/>
                  <a:gd name="connsiteX4" fmla="*/ 906506 w 906505"/>
                  <a:gd name="connsiteY4" fmla="*/ 1040901 h 1040901"/>
                  <a:gd name="connsiteX5" fmla="*/ 906506 w 906505"/>
                  <a:gd name="connsiteY5" fmla="*/ 0 h 1040901"/>
                  <a:gd name="connsiteX6" fmla="*/ 226301 w 906505"/>
                  <a:gd name="connsiteY6" fmla="*/ 0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05" h="1040901">
                    <a:moveTo>
                      <a:pt x="226301" y="0"/>
                    </a:moveTo>
                    <a:cubicBezTo>
                      <a:pt x="101524" y="0"/>
                      <a:pt x="0" y="101524"/>
                      <a:pt x="0" y="226301"/>
                    </a:cubicBezTo>
                    <a:lnTo>
                      <a:pt x="0" y="814600"/>
                    </a:lnTo>
                    <a:cubicBezTo>
                      <a:pt x="0" y="939377"/>
                      <a:pt x="101524" y="1040901"/>
                      <a:pt x="226301" y="1040901"/>
                    </a:cubicBezTo>
                    <a:lnTo>
                      <a:pt x="906506" y="1040901"/>
                    </a:lnTo>
                    <a:lnTo>
                      <a:pt x="906506" y="0"/>
                    </a:lnTo>
                    <a:lnTo>
                      <a:pt x="226301" y="0"/>
                    </a:lnTo>
                    <a:close/>
                  </a:path>
                </a:pathLst>
              </a:custGeom>
              <a:solidFill>
                <a:schemeClr val="accent6"/>
              </a:solidFill>
              <a:ln w="0" cap="flat">
                <a:noFill/>
                <a:prstDash val="solid"/>
                <a:miter/>
              </a:ln>
            </p:spPr>
            <p:txBody>
              <a:bodyPr rtlCol="0" anchor="ctr"/>
              <a:lstStyle/>
              <a:p>
                <a:endParaRPr lang="pt-BR">
                  <a:latin typeface="Verdana"/>
                  <a:ea typeface="Verdana"/>
                </a:endParaRPr>
              </a:p>
            </p:txBody>
          </p:sp>
          <p:sp>
            <p:nvSpPr>
              <p:cNvPr id="34" name="Forma Livre: Forma 33">
                <a:extLst>
                  <a:ext uri="{FF2B5EF4-FFF2-40B4-BE49-F238E27FC236}">
                    <a16:creationId xmlns:a16="http://schemas.microsoft.com/office/drawing/2014/main" id="{D82590D3-5E26-43B0-AE1D-1A79B89EAC97}"/>
                  </a:ext>
                </a:extLst>
              </p:cNvPr>
              <p:cNvSpPr/>
              <p:nvPr/>
            </p:nvSpPr>
            <p:spPr>
              <a:xfrm>
                <a:off x="9064270" y="1382315"/>
                <a:ext cx="866903" cy="1040901"/>
              </a:xfrm>
              <a:custGeom>
                <a:avLst/>
                <a:gdLst>
                  <a:gd name="connsiteX0" fmla="*/ 623629 w 866903"/>
                  <a:gd name="connsiteY0" fmla="*/ 1040901 h 1040901"/>
                  <a:gd name="connsiteX1" fmla="*/ 16973 w 866903"/>
                  <a:gd name="connsiteY1" fmla="*/ 1040901 h 1040901"/>
                  <a:gd name="connsiteX2" fmla="*/ 0 w 866903"/>
                  <a:gd name="connsiteY2" fmla="*/ 1023929 h 1040901"/>
                  <a:gd name="connsiteX3" fmla="*/ 16973 w 866903"/>
                  <a:gd name="connsiteY3" fmla="*/ 1006956 h 1040901"/>
                  <a:gd name="connsiteX4" fmla="*/ 623629 w 866903"/>
                  <a:gd name="connsiteY4" fmla="*/ 1006956 h 1040901"/>
                  <a:gd name="connsiteX5" fmla="*/ 832958 w 866903"/>
                  <a:gd name="connsiteY5" fmla="*/ 797627 h 1040901"/>
                  <a:gd name="connsiteX6" fmla="*/ 832958 w 866903"/>
                  <a:gd name="connsiteY6" fmla="*/ 243274 h 1040901"/>
                  <a:gd name="connsiteX7" fmla="*/ 623629 w 866903"/>
                  <a:gd name="connsiteY7" fmla="*/ 33945 h 1040901"/>
                  <a:gd name="connsiteX8" fmla="*/ 16973 w 866903"/>
                  <a:gd name="connsiteY8" fmla="*/ 33945 h 1040901"/>
                  <a:gd name="connsiteX9" fmla="*/ 0 w 866903"/>
                  <a:gd name="connsiteY9" fmla="*/ 16973 h 1040901"/>
                  <a:gd name="connsiteX10" fmla="*/ 16973 w 866903"/>
                  <a:gd name="connsiteY10" fmla="*/ 0 h 1040901"/>
                  <a:gd name="connsiteX11" fmla="*/ 623629 w 866903"/>
                  <a:gd name="connsiteY11" fmla="*/ 0 h 1040901"/>
                  <a:gd name="connsiteX12" fmla="*/ 866903 w 866903"/>
                  <a:gd name="connsiteY12" fmla="*/ 243274 h 1040901"/>
                  <a:gd name="connsiteX13" fmla="*/ 866903 w 866903"/>
                  <a:gd name="connsiteY13" fmla="*/ 797627 h 1040901"/>
                  <a:gd name="connsiteX14" fmla="*/ 623629 w 866903"/>
                  <a:gd name="connsiteY14" fmla="*/ 1040901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903" h="1040901">
                    <a:moveTo>
                      <a:pt x="623629" y="1040901"/>
                    </a:moveTo>
                    <a:lnTo>
                      <a:pt x="16973" y="1040901"/>
                    </a:lnTo>
                    <a:cubicBezTo>
                      <a:pt x="7609" y="1040901"/>
                      <a:pt x="0" y="1033292"/>
                      <a:pt x="0" y="1023929"/>
                    </a:cubicBezTo>
                    <a:cubicBezTo>
                      <a:pt x="0" y="1014565"/>
                      <a:pt x="7609" y="1006956"/>
                      <a:pt x="16973" y="1006956"/>
                    </a:cubicBezTo>
                    <a:lnTo>
                      <a:pt x="623629" y="1006956"/>
                    </a:lnTo>
                    <a:cubicBezTo>
                      <a:pt x="739043" y="1006956"/>
                      <a:pt x="832958" y="913041"/>
                      <a:pt x="832958" y="797627"/>
                    </a:cubicBezTo>
                    <a:lnTo>
                      <a:pt x="832958" y="243274"/>
                    </a:lnTo>
                    <a:cubicBezTo>
                      <a:pt x="832958" y="127860"/>
                      <a:pt x="739043" y="33945"/>
                      <a:pt x="623629" y="33945"/>
                    </a:cubicBezTo>
                    <a:lnTo>
                      <a:pt x="16973" y="33945"/>
                    </a:lnTo>
                    <a:cubicBezTo>
                      <a:pt x="7609" y="33945"/>
                      <a:pt x="0" y="26336"/>
                      <a:pt x="0" y="16973"/>
                    </a:cubicBezTo>
                    <a:cubicBezTo>
                      <a:pt x="0" y="7609"/>
                      <a:pt x="7609" y="0"/>
                      <a:pt x="16973" y="0"/>
                    </a:cubicBezTo>
                    <a:lnTo>
                      <a:pt x="623629" y="0"/>
                    </a:lnTo>
                    <a:cubicBezTo>
                      <a:pt x="757769" y="0"/>
                      <a:pt x="866903" y="109134"/>
                      <a:pt x="866903" y="243274"/>
                    </a:cubicBezTo>
                    <a:lnTo>
                      <a:pt x="866903" y="797627"/>
                    </a:lnTo>
                    <a:cubicBezTo>
                      <a:pt x="866903" y="931767"/>
                      <a:pt x="757769" y="1040901"/>
                      <a:pt x="623629" y="1040901"/>
                    </a:cubicBezTo>
                    <a:close/>
                  </a:path>
                </a:pathLst>
              </a:custGeom>
              <a:solidFill>
                <a:schemeClr val="accent6"/>
              </a:solidFill>
              <a:ln w="0" cap="flat">
                <a:noFill/>
                <a:prstDash val="solid"/>
                <a:miter/>
              </a:ln>
            </p:spPr>
            <p:txBody>
              <a:bodyPr rtlCol="0" anchor="ctr"/>
              <a:lstStyle/>
              <a:p>
                <a:endParaRPr lang="pt-BR">
                  <a:latin typeface="Verdana"/>
                  <a:ea typeface="Verdana"/>
                </a:endParaRPr>
              </a:p>
            </p:txBody>
          </p:sp>
        </p:grpSp>
        <p:sp>
          <p:nvSpPr>
            <p:cNvPr id="32" name="Forma Livre: Forma 31">
              <a:extLst>
                <a:ext uri="{FF2B5EF4-FFF2-40B4-BE49-F238E27FC236}">
                  <a16:creationId xmlns:a16="http://schemas.microsoft.com/office/drawing/2014/main" id="{0C240F35-C1AF-4BC0-8AF8-CF9CC5504C54}"/>
                </a:ext>
              </a:extLst>
            </p:cNvPr>
            <p:cNvSpPr/>
            <p:nvPr/>
          </p:nvSpPr>
          <p:spPr>
            <a:xfrm>
              <a:off x="8231340" y="1495465"/>
              <a:ext cx="1586682" cy="814599"/>
            </a:xfrm>
            <a:custGeom>
              <a:avLst/>
              <a:gdLst>
                <a:gd name="connsiteX0" fmla="*/ 1473532 w 1586682"/>
                <a:gd name="connsiteY0" fmla="*/ 0 h 814599"/>
                <a:gd name="connsiteX1" fmla="*/ 1586682 w 1586682"/>
                <a:gd name="connsiteY1" fmla="*/ 113151 h 814599"/>
                <a:gd name="connsiteX2" fmla="*/ 1586682 w 1586682"/>
                <a:gd name="connsiteY2" fmla="*/ 701449 h 814599"/>
                <a:gd name="connsiteX3" fmla="*/ 1473532 w 1586682"/>
                <a:gd name="connsiteY3" fmla="*/ 814600 h 814599"/>
                <a:gd name="connsiteX4" fmla="*/ 113150 w 1586682"/>
                <a:gd name="connsiteY4" fmla="*/ 814600 h 814599"/>
                <a:gd name="connsiteX5" fmla="*/ 0 w 1586682"/>
                <a:gd name="connsiteY5" fmla="*/ 701449 h 814599"/>
                <a:gd name="connsiteX6" fmla="*/ 0 w 1586682"/>
                <a:gd name="connsiteY6" fmla="*/ 113151 h 814599"/>
                <a:gd name="connsiteX7" fmla="*/ 113150 w 1586682"/>
                <a:gd name="connsiteY7" fmla="*/ 0 h 8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682" h="814599">
                  <a:moveTo>
                    <a:pt x="1473532" y="0"/>
                  </a:moveTo>
                  <a:cubicBezTo>
                    <a:pt x="1536023" y="0"/>
                    <a:pt x="1586682" y="50659"/>
                    <a:pt x="1586682" y="113151"/>
                  </a:cubicBezTo>
                  <a:lnTo>
                    <a:pt x="1586682" y="701449"/>
                  </a:lnTo>
                  <a:cubicBezTo>
                    <a:pt x="1586682" y="763941"/>
                    <a:pt x="1536023" y="814600"/>
                    <a:pt x="1473532" y="814600"/>
                  </a:cubicBezTo>
                  <a:lnTo>
                    <a:pt x="113150" y="814600"/>
                  </a:lnTo>
                  <a:cubicBezTo>
                    <a:pt x="50659" y="814600"/>
                    <a:pt x="0" y="763941"/>
                    <a:pt x="0" y="701449"/>
                  </a:cubicBezTo>
                  <a:lnTo>
                    <a:pt x="0" y="113151"/>
                  </a:lnTo>
                  <a:cubicBezTo>
                    <a:pt x="0" y="50659"/>
                    <a:pt x="50659" y="0"/>
                    <a:pt x="113150" y="0"/>
                  </a:cubicBezTo>
                  <a:close/>
                </a:path>
              </a:pathLst>
            </a:custGeom>
            <a:solidFill>
              <a:schemeClr val="bg1"/>
            </a:solidFill>
            <a:ln w="0" cap="flat">
              <a:noFill/>
              <a:prstDash val="solid"/>
              <a:miter/>
            </a:ln>
          </p:spPr>
          <p:txBody>
            <a:bodyPr rtlCol="0" anchor="ctr"/>
            <a:lstStyle/>
            <a:p>
              <a:endParaRPr lang="pt-BR">
                <a:latin typeface="Verdana"/>
                <a:ea typeface="Verdana"/>
              </a:endParaRPr>
            </a:p>
          </p:txBody>
        </p:sp>
      </p:grpSp>
      <p:grpSp>
        <p:nvGrpSpPr>
          <p:cNvPr id="35" name="Gráfico 41">
            <a:extLst>
              <a:ext uri="{FF2B5EF4-FFF2-40B4-BE49-F238E27FC236}">
                <a16:creationId xmlns:a16="http://schemas.microsoft.com/office/drawing/2014/main" id="{D4D3F266-5DE7-458F-A93D-1A0F226BD9D0}"/>
              </a:ext>
            </a:extLst>
          </p:cNvPr>
          <p:cNvGrpSpPr/>
          <p:nvPr/>
        </p:nvGrpSpPr>
        <p:grpSpPr>
          <a:xfrm>
            <a:off x="7554080" y="3629318"/>
            <a:ext cx="1905534" cy="1027165"/>
            <a:chOff x="8118190" y="4099877"/>
            <a:chExt cx="1812983" cy="1040901"/>
          </a:xfrm>
        </p:grpSpPr>
        <p:grpSp>
          <p:nvGrpSpPr>
            <p:cNvPr id="36" name="Gráfico 41">
              <a:extLst>
                <a:ext uri="{FF2B5EF4-FFF2-40B4-BE49-F238E27FC236}">
                  <a16:creationId xmlns:a16="http://schemas.microsoft.com/office/drawing/2014/main" id="{D2A5EA01-54F6-4707-87A6-EAF6DF048E72}"/>
                </a:ext>
              </a:extLst>
            </p:cNvPr>
            <p:cNvGrpSpPr/>
            <p:nvPr/>
          </p:nvGrpSpPr>
          <p:grpSpPr>
            <a:xfrm>
              <a:off x="8118190" y="4099877"/>
              <a:ext cx="1812983" cy="1040901"/>
              <a:chOff x="8118190" y="4099877"/>
              <a:chExt cx="1812983" cy="1040901"/>
            </a:xfrm>
            <a:solidFill>
              <a:srgbClr val="F95FB7"/>
            </a:solidFill>
          </p:grpSpPr>
          <p:sp>
            <p:nvSpPr>
              <p:cNvPr id="38" name="Forma Livre: Forma 37">
                <a:extLst>
                  <a:ext uri="{FF2B5EF4-FFF2-40B4-BE49-F238E27FC236}">
                    <a16:creationId xmlns:a16="http://schemas.microsoft.com/office/drawing/2014/main" id="{D6A5944F-BEEA-4795-B673-96498F1734DE}"/>
                  </a:ext>
                </a:extLst>
              </p:cNvPr>
              <p:cNvSpPr/>
              <p:nvPr/>
            </p:nvSpPr>
            <p:spPr>
              <a:xfrm>
                <a:off x="8118190" y="4099877"/>
                <a:ext cx="906505" cy="1040901"/>
              </a:xfrm>
              <a:custGeom>
                <a:avLst/>
                <a:gdLst>
                  <a:gd name="connsiteX0" fmla="*/ 226301 w 906505"/>
                  <a:gd name="connsiteY0" fmla="*/ 0 h 1040901"/>
                  <a:gd name="connsiteX1" fmla="*/ 0 w 906505"/>
                  <a:gd name="connsiteY1" fmla="*/ 226301 h 1040901"/>
                  <a:gd name="connsiteX2" fmla="*/ 0 w 906505"/>
                  <a:gd name="connsiteY2" fmla="*/ 814600 h 1040901"/>
                  <a:gd name="connsiteX3" fmla="*/ 226301 w 906505"/>
                  <a:gd name="connsiteY3" fmla="*/ 1040901 h 1040901"/>
                  <a:gd name="connsiteX4" fmla="*/ 906506 w 906505"/>
                  <a:gd name="connsiteY4" fmla="*/ 1040901 h 1040901"/>
                  <a:gd name="connsiteX5" fmla="*/ 906506 w 906505"/>
                  <a:gd name="connsiteY5" fmla="*/ 0 h 1040901"/>
                  <a:gd name="connsiteX6" fmla="*/ 226301 w 906505"/>
                  <a:gd name="connsiteY6" fmla="*/ 0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05" h="1040901">
                    <a:moveTo>
                      <a:pt x="226301" y="0"/>
                    </a:moveTo>
                    <a:cubicBezTo>
                      <a:pt x="101524" y="0"/>
                      <a:pt x="0" y="101524"/>
                      <a:pt x="0" y="226301"/>
                    </a:cubicBezTo>
                    <a:lnTo>
                      <a:pt x="0" y="814600"/>
                    </a:lnTo>
                    <a:cubicBezTo>
                      <a:pt x="0" y="939377"/>
                      <a:pt x="101524" y="1040901"/>
                      <a:pt x="226301" y="1040901"/>
                    </a:cubicBezTo>
                    <a:lnTo>
                      <a:pt x="906506" y="1040901"/>
                    </a:lnTo>
                    <a:lnTo>
                      <a:pt x="906506" y="0"/>
                    </a:lnTo>
                    <a:lnTo>
                      <a:pt x="226301" y="0"/>
                    </a:lnTo>
                    <a:close/>
                  </a:path>
                </a:pathLst>
              </a:custGeom>
              <a:solidFill>
                <a:schemeClr val="accent6">
                  <a:lumMod val="75000"/>
                </a:schemeClr>
              </a:solidFill>
              <a:ln w="0" cap="flat">
                <a:noFill/>
                <a:prstDash val="solid"/>
                <a:miter/>
              </a:ln>
            </p:spPr>
            <p:txBody>
              <a:bodyPr rtlCol="0" anchor="ctr"/>
              <a:lstStyle/>
              <a:p>
                <a:endParaRPr lang="pt-BR">
                  <a:latin typeface="Verdana"/>
                  <a:ea typeface="Verdana"/>
                </a:endParaRPr>
              </a:p>
            </p:txBody>
          </p:sp>
          <p:sp>
            <p:nvSpPr>
              <p:cNvPr id="39" name="Forma Livre: Forma 38">
                <a:extLst>
                  <a:ext uri="{FF2B5EF4-FFF2-40B4-BE49-F238E27FC236}">
                    <a16:creationId xmlns:a16="http://schemas.microsoft.com/office/drawing/2014/main" id="{8A9266C7-70B8-430D-91F4-94480636958B}"/>
                  </a:ext>
                </a:extLst>
              </p:cNvPr>
              <p:cNvSpPr/>
              <p:nvPr/>
            </p:nvSpPr>
            <p:spPr>
              <a:xfrm>
                <a:off x="9064270" y="4099877"/>
                <a:ext cx="866903" cy="1040901"/>
              </a:xfrm>
              <a:custGeom>
                <a:avLst/>
                <a:gdLst>
                  <a:gd name="connsiteX0" fmla="*/ 623629 w 866903"/>
                  <a:gd name="connsiteY0" fmla="*/ 1040901 h 1040901"/>
                  <a:gd name="connsiteX1" fmla="*/ 16973 w 866903"/>
                  <a:gd name="connsiteY1" fmla="*/ 1040901 h 1040901"/>
                  <a:gd name="connsiteX2" fmla="*/ 0 w 866903"/>
                  <a:gd name="connsiteY2" fmla="*/ 1023929 h 1040901"/>
                  <a:gd name="connsiteX3" fmla="*/ 16973 w 866903"/>
                  <a:gd name="connsiteY3" fmla="*/ 1006956 h 1040901"/>
                  <a:gd name="connsiteX4" fmla="*/ 623629 w 866903"/>
                  <a:gd name="connsiteY4" fmla="*/ 1006956 h 1040901"/>
                  <a:gd name="connsiteX5" fmla="*/ 832958 w 866903"/>
                  <a:gd name="connsiteY5" fmla="*/ 797627 h 1040901"/>
                  <a:gd name="connsiteX6" fmla="*/ 832958 w 866903"/>
                  <a:gd name="connsiteY6" fmla="*/ 243274 h 1040901"/>
                  <a:gd name="connsiteX7" fmla="*/ 623629 w 866903"/>
                  <a:gd name="connsiteY7" fmla="*/ 33945 h 1040901"/>
                  <a:gd name="connsiteX8" fmla="*/ 16973 w 866903"/>
                  <a:gd name="connsiteY8" fmla="*/ 33945 h 1040901"/>
                  <a:gd name="connsiteX9" fmla="*/ 0 w 866903"/>
                  <a:gd name="connsiteY9" fmla="*/ 16973 h 1040901"/>
                  <a:gd name="connsiteX10" fmla="*/ 16973 w 866903"/>
                  <a:gd name="connsiteY10" fmla="*/ 0 h 1040901"/>
                  <a:gd name="connsiteX11" fmla="*/ 623629 w 866903"/>
                  <a:gd name="connsiteY11" fmla="*/ 0 h 1040901"/>
                  <a:gd name="connsiteX12" fmla="*/ 866903 w 866903"/>
                  <a:gd name="connsiteY12" fmla="*/ 243274 h 1040901"/>
                  <a:gd name="connsiteX13" fmla="*/ 866903 w 866903"/>
                  <a:gd name="connsiteY13" fmla="*/ 797627 h 1040901"/>
                  <a:gd name="connsiteX14" fmla="*/ 623629 w 866903"/>
                  <a:gd name="connsiteY14" fmla="*/ 1040901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903" h="1040901">
                    <a:moveTo>
                      <a:pt x="623629" y="1040901"/>
                    </a:moveTo>
                    <a:lnTo>
                      <a:pt x="16973" y="1040901"/>
                    </a:lnTo>
                    <a:cubicBezTo>
                      <a:pt x="7609" y="1040901"/>
                      <a:pt x="0" y="1033292"/>
                      <a:pt x="0" y="1023929"/>
                    </a:cubicBezTo>
                    <a:cubicBezTo>
                      <a:pt x="0" y="1014565"/>
                      <a:pt x="7609" y="1006956"/>
                      <a:pt x="16973" y="1006956"/>
                    </a:cubicBezTo>
                    <a:lnTo>
                      <a:pt x="623629" y="1006956"/>
                    </a:lnTo>
                    <a:cubicBezTo>
                      <a:pt x="739043" y="1006956"/>
                      <a:pt x="832958" y="913041"/>
                      <a:pt x="832958" y="797627"/>
                    </a:cubicBezTo>
                    <a:lnTo>
                      <a:pt x="832958" y="243274"/>
                    </a:lnTo>
                    <a:cubicBezTo>
                      <a:pt x="832958" y="127860"/>
                      <a:pt x="739043" y="33945"/>
                      <a:pt x="623629" y="33945"/>
                    </a:cubicBezTo>
                    <a:lnTo>
                      <a:pt x="16973" y="33945"/>
                    </a:lnTo>
                    <a:cubicBezTo>
                      <a:pt x="7609" y="33945"/>
                      <a:pt x="0" y="26336"/>
                      <a:pt x="0" y="16973"/>
                    </a:cubicBezTo>
                    <a:cubicBezTo>
                      <a:pt x="0" y="7609"/>
                      <a:pt x="7609" y="0"/>
                      <a:pt x="16973" y="0"/>
                    </a:cubicBezTo>
                    <a:lnTo>
                      <a:pt x="623629" y="0"/>
                    </a:lnTo>
                    <a:cubicBezTo>
                      <a:pt x="757769" y="0"/>
                      <a:pt x="866903" y="109134"/>
                      <a:pt x="866903" y="243274"/>
                    </a:cubicBezTo>
                    <a:lnTo>
                      <a:pt x="866903" y="797627"/>
                    </a:lnTo>
                    <a:cubicBezTo>
                      <a:pt x="866903" y="931767"/>
                      <a:pt x="757769" y="1040901"/>
                      <a:pt x="623629" y="1040901"/>
                    </a:cubicBezTo>
                    <a:close/>
                  </a:path>
                </a:pathLst>
              </a:custGeom>
              <a:solidFill>
                <a:schemeClr val="accent6">
                  <a:lumMod val="75000"/>
                </a:schemeClr>
              </a:solidFill>
              <a:ln w="0" cap="flat">
                <a:noFill/>
                <a:prstDash val="solid"/>
                <a:miter/>
              </a:ln>
            </p:spPr>
            <p:txBody>
              <a:bodyPr rtlCol="0" anchor="ctr"/>
              <a:lstStyle/>
              <a:p>
                <a:endParaRPr lang="pt-BR">
                  <a:latin typeface="Verdana"/>
                  <a:ea typeface="Verdana"/>
                </a:endParaRPr>
              </a:p>
            </p:txBody>
          </p:sp>
        </p:grpSp>
        <p:sp>
          <p:nvSpPr>
            <p:cNvPr id="37" name="Forma Livre: Forma 36">
              <a:extLst>
                <a:ext uri="{FF2B5EF4-FFF2-40B4-BE49-F238E27FC236}">
                  <a16:creationId xmlns:a16="http://schemas.microsoft.com/office/drawing/2014/main" id="{350123D1-A47F-4312-AB00-526A0A19CAE5}"/>
                </a:ext>
              </a:extLst>
            </p:cNvPr>
            <p:cNvSpPr/>
            <p:nvPr/>
          </p:nvSpPr>
          <p:spPr>
            <a:xfrm>
              <a:off x="8231340" y="4213027"/>
              <a:ext cx="1586682" cy="814599"/>
            </a:xfrm>
            <a:custGeom>
              <a:avLst/>
              <a:gdLst>
                <a:gd name="connsiteX0" fmla="*/ 1473532 w 1586682"/>
                <a:gd name="connsiteY0" fmla="*/ 0 h 814599"/>
                <a:gd name="connsiteX1" fmla="*/ 1586682 w 1586682"/>
                <a:gd name="connsiteY1" fmla="*/ 113151 h 814599"/>
                <a:gd name="connsiteX2" fmla="*/ 1586682 w 1586682"/>
                <a:gd name="connsiteY2" fmla="*/ 701449 h 814599"/>
                <a:gd name="connsiteX3" fmla="*/ 1473532 w 1586682"/>
                <a:gd name="connsiteY3" fmla="*/ 814600 h 814599"/>
                <a:gd name="connsiteX4" fmla="*/ 113150 w 1586682"/>
                <a:gd name="connsiteY4" fmla="*/ 814600 h 814599"/>
                <a:gd name="connsiteX5" fmla="*/ 0 w 1586682"/>
                <a:gd name="connsiteY5" fmla="*/ 701449 h 814599"/>
                <a:gd name="connsiteX6" fmla="*/ 0 w 1586682"/>
                <a:gd name="connsiteY6" fmla="*/ 113151 h 814599"/>
                <a:gd name="connsiteX7" fmla="*/ 113150 w 1586682"/>
                <a:gd name="connsiteY7" fmla="*/ 0 h 8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682" h="814599">
                  <a:moveTo>
                    <a:pt x="1473532" y="0"/>
                  </a:moveTo>
                  <a:cubicBezTo>
                    <a:pt x="1536023" y="0"/>
                    <a:pt x="1586682" y="50659"/>
                    <a:pt x="1586682" y="113151"/>
                  </a:cubicBezTo>
                  <a:lnTo>
                    <a:pt x="1586682" y="701449"/>
                  </a:lnTo>
                  <a:cubicBezTo>
                    <a:pt x="1586682" y="763941"/>
                    <a:pt x="1536023" y="814600"/>
                    <a:pt x="1473532" y="814600"/>
                  </a:cubicBezTo>
                  <a:lnTo>
                    <a:pt x="113150" y="814600"/>
                  </a:lnTo>
                  <a:cubicBezTo>
                    <a:pt x="50659" y="814600"/>
                    <a:pt x="0" y="763941"/>
                    <a:pt x="0" y="701449"/>
                  </a:cubicBezTo>
                  <a:lnTo>
                    <a:pt x="0" y="113151"/>
                  </a:lnTo>
                  <a:cubicBezTo>
                    <a:pt x="0" y="50659"/>
                    <a:pt x="50659" y="0"/>
                    <a:pt x="113150" y="0"/>
                  </a:cubicBezTo>
                  <a:close/>
                </a:path>
              </a:pathLst>
            </a:custGeom>
            <a:solidFill>
              <a:srgbClr val="FFFFFF"/>
            </a:solidFill>
            <a:ln w="0" cap="flat">
              <a:noFill/>
              <a:prstDash val="solid"/>
              <a:miter/>
            </a:ln>
          </p:spPr>
          <p:txBody>
            <a:bodyPr rtlCol="0" anchor="ctr"/>
            <a:lstStyle/>
            <a:p>
              <a:endParaRPr lang="pt-BR">
                <a:latin typeface="Verdana"/>
                <a:ea typeface="Verdana"/>
              </a:endParaRPr>
            </a:p>
          </p:txBody>
        </p:sp>
      </p:grpSp>
      <p:grpSp>
        <p:nvGrpSpPr>
          <p:cNvPr id="40" name="Gráfico 34">
            <a:extLst>
              <a:ext uri="{FF2B5EF4-FFF2-40B4-BE49-F238E27FC236}">
                <a16:creationId xmlns:a16="http://schemas.microsoft.com/office/drawing/2014/main" id="{BC5166EE-2C21-4C4A-BC4E-6766C360573D}"/>
              </a:ext>
            </a:extLst>
          </p:cNvPr>
          <p:cNvGrpSpPr/>
          <p:nvPr/>
        </p:nvGrpSpPr>
        <p:grpSpPr>
          <a:xfrm>
            <a:off x="4964444" y="4498747"/>
            <a:ext cx="1812983" cy="1040901"/>
            <a:chOff x="5545906" y="5104146"/>
            <a:chExt cx="1812983" cy="1040901"/>
          </a:xfrm>
          <a:solidFill>
            <a:srgbClr val="009244"/>
          </a:solidFill>
        </p:grpSpPr>
        <p:grpSp>
          <p:nvGrpSpPr>
            <p:cNvPr id="41" name="Gráfico 34">
              <a:extLst>
                <a:ext uri="{FF2B5EF4-FFF2-40B4-BE49-F238E27FC236}">
                  <a16:creationId xmlns:a16="http://schemas.microsoft.com/office/drawing/2014/main" id="{8F07F9DC-4042-4FE7-9627-F301A7F8E65C}"/>
                </a:ext>
              </a:extLst>
            </p:cNvPr>
            <p:cNvGrpSpPr/>
            <p:nvPr/>
          </p:nvGrpSpPr>
          <p:grpSpPr>
            <a:xfrm>
              <a:off x="5545906" y="5104146"/>
              <a:ext cx="1812983" cy="1040901"/>
              <a:chOff x="5545906" y="5104146"/>
              <a:chExt cx="1812983" cy="1040901"/>
            </a:xfrm>
            <a:grpFill/>
          </p:grpSpPr>
          <p:sp>
            <p:nvSpPr>
              <p:cNvPr id="43" name="Forma Livre: Forma 42">
                <a:extLst>
                  <a:ext uri="{FF2B5EF4-FFF2-40B4-BE49-F238E27FC236}">
                    <a16:creationId xmlns:a16="http://schemas.microsoft.com/office/drawing/2014/main" id="{8C748BEA-6527-4183-9298-BDC9CCF8CFF3}"/>
                  </a:ext>
                </a:extLst>
              </p:cNvPr>
              <p:cNvSpPr/>
              <p:nvPr/>
            </p:nvSpPr>
            <p:spPr>
              <a:xfrm>
                <a:off x="5545906" y="5104146"/>
                <a:ext cx="906505" cy="1040901"/>
              </a:xfrm>
              <a:custGeom>
                <a:avLst/>
                <a:gdLst>
                  <a:gd name="connsiteX0" fmla="*/ 226301 w 906505"/>
                  <a:gd name="connsiteY0" fmla="*/ 0 h 1040901"/>
                  <a:gd name="connsiteX1" fmla="*/ 0 w 906505"/>
                  <a:gd name="connsiteY1" fmla="*/ 226301 h 1040901"/>
                  <a:gd name="connsiteX2" fmla="*/ 0 w 906505"/>
                  <a:gd name="connsiteY2" fmla="*/ 814600 h 1040901"/>
                  <a:gd name="connsiteX3" fmla="*/ 226301 w 906505"/>
                  <a:gd name="connsiteY3" fmla="*/ 1040901 h 1040901"/>
                  <a:gd name="connsiteX4" fmla="*/ 906506 w 906505"/>
                  <a:gd name="connsiteY4" fmla="*/ 1040901 h 1040901"/>
                  <a:gd name="connsiteX5" fmla="*/ 906506 w 906505"/>
                  <a:gd name="connsiteY5" fmla="*/ 0 h 1040901"/>
                  <a:gd name="connsiteX6" fmla="*/ 226301 w 906505"/>
                  <a:gd name="connsiteY6" fmla="*/ 0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05" h="1040901">
                    <a:moveTo>
                      <a:pt x="226301" y="0"/>
                    </a:moveTo>
                    <a:cubicBezTo>
                      <a:pt x="101524" y="0"/>
                      <a:pt x="0" y="101524"/>
                      <a:pt x="0" y="226301"/>
                    </a:cubicBezTo>
                    <a:lnTo>
                      <a:pt x="0" y="814600"/>
                    </a:lnTo>
                    <a:cubicBezTo>
                      <a:pt x="0" y="939377"/>
                      <a:pt x="101524" y="1040901"/>
                      <a:pt x="226301" y="1040901"/>
                    </a:cubicBezTo>
                    <a:lnTo>
                      <a:pt x="906506" y="1040901"/>
                    </a:lnTo>
                    <a:lnTo>
                      <a:pt x="906506" y="0"/>
                    </a:lnTo>
                    <a:lnTo>
                      <a:pt x="226301" y="0"/>
                    </a:lnTo>
                    <a:close/>
                  </a:path>
                </a:pathLst>
              </a:custGeom>
              <a:solidFill>
                <a:schemeClr val="accent6">
                  <a:lumMod val="75000"/>
                </a:schemeClr>
              </a:solidFill>
              <a:ln w="0" cap="flat">
                <a:noFill/>
                <a:prstDash val="solid"/>
                <a:miter/>
              </a:ln>
            </p:spPr>
            <p:txBody>
              <a:bodyPr rtlCol="0" anchor="ctr"/>
              <a:lstStyle/>
              <a:p>
                <a:endParaRPr lang="pt-BR">
                  <a:latin typeface="Verdana"/>
                  <a:ea typeface="Verdana"/>
                </a:endParaRPr>
              </a:p>
            </p:txBody>
          </p:sp>
          <p:sp>
            <p:nvSpPr>
              <p:cNvPr id="44" name="Forma Livre: Forma 43">
                <a:extLst>
                  <a:ext uri="{FF2B5EF4-FFF2-40B4-BE49-F238E27FC236}">
                    <a16:creationId xmlns:a16="http://schemas.microsoft.com/office/drawing/2014/main" id="{9C7CB212-8786-40AF-B1AA-6BDB65505CB9}"/>
                  </a:ext>
                </a:extLst>
              </p:cNvPr>
              <p:cNvSpPr/>
              <p:nvPr/>
            </p:nvSpPr>
            <p:spPr>
              <a:xfrm>
                <a:off x="6491986" y="5104146"/>
                <a:ext cx="866903" cy="1040901"/>
              </a:xfrm>
              <a:custGeom>
                <a:avLst/>
                <a:gdLst>
                  <a:gd name="connsiteX0" fmla="*/ 623629 w 866903"/>
                  <a:gd name="connsiteY0" fmla="*/ 1040901 h 1040901"/>
                  <a:gd name="connsiteX1" fmla="*/ 16973 w 866903"/>
                  <a:gd name="connsiteY1" fmla="*/ 1040901 h 1040901"/>
                  <a:gd name="connsiteX2" fmla="*/ 0 w 866903"/>
                  <a:gd name="connsiteY2" fmla="*/ 1023929 h 1040901"/>
                  <a:gd name="connsiteX3" fmla="*/ 16973 w 866903"/>
                  <a:gd name="connsiteY3" fmla="*/ 1006956 h 1040901"/>
                  <a:gd name="connsiteX4" fmla="*/ 623629 w 866903"/>
                  <a:gd name="connsiteY4" fmla="*/ 1006956 h 1040901"/>
                  <a:gd name="connsiteX5" fmla="*/ 832958 w 866903"/>
                  <a:gd name="connsiteY5" fmla="*/ 797627 h 1040901"/>
                  <a:gd name="connsiteX6" fmla="*/ 832958 w 866903"/>
                  <a:gd name="connsiteY6" fmla="*/ 243274 h 1040901"/>
                  <a:gd name="connsiteX7" fmla="*/ 623629 w 866903"/>
                  <a:gd name="connsiteY7" fmla="*/ 33945 h 1040901"/>
                  <a:gd name="connsiteX8" fmla="*/ 16973 w 866903"/>
                  <a:gd name="connsiteY8" fmla="*/ 33945 h 1040901"/>
                  <a:gd name="connsiteX9" fmla="*/ 0 w 866903"/>
                  <a:gd name="connsiteY9" fmla="*/ 16973 h 1040901"/>
                  <a:gd name="connsiteX10" fmla="*/ 16973 w 866903"/>
                  <a:gd name="connsiteY10" fmla="*/ 0 h 1040901"/>
                  <a:gd name="connsiteX11" fmla="*/ 623629 w 866903"/>
                  <a:gd name="connsiteY11" fmla="*/ 0 h 1040901"/>
                  <a:gd name="connsiteX12" fmla="*/ 866903 w 866903"/>
                  <a:gd name="connsiteY12" fmla="*/ 243274 h 1040901"/>
                  <a:gd name="connsiteX13" fmla="*/ 866903 w 866903"/>
                  <a:gd name="connsiteY13" fmla="*/ 797627 h 1040901"/>
                  <a:gd name="connsiteX14" fmla="*/ 623629 w 866903"/>
                  <a:gd name="connsiteY14" fmla="*/ 1040901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903" h="1040901">
                    <a:moveTo>
                      <a:pt x="623629" y="1040901"/>
                    </a:moveTo>
                    <a:lnTo>
                      <a:pt x="16973" y="1040901"/>
                    </a:lnTo>
                    <a:cubicBezTo>
                      <a:pt x="7609" y="1040901"/>
                      <a:pt x="0" y="1033292"/>
                      <a:pt x="0" y="1023929"/>
                    </a:cubicBezTo>
                    <a:cubicBezTo>
                      <a:pt x="0" y="1014565"/>
                      <a:pt x="7609" y="1006956"/>
                      <a:pt x="16973" y="1006956"/>
                    </a:cubicBezTo>
                    <a:lnTo>
                      <a:pt x="623629" y="1006956"/>
                    </a:lnTo>
                    <a:cubicBezTo>
                      <a:pt x="739043" y="1006956"/>
                      <a:pt x="832958" y="913041"/>
                      <a:pt x="832958" y="797627"/>
                    </a:cubicBezTo>
                    <a:lnTo>
                      <a:pt x="832958" y="243274"/>
                    </a:lnTo>
                    <a:cubicBezTo>
                      <a:pt x="832958" y="127860"/>
                      <a:pt x="739043" y="33945"/>
                      <a:pt x="623629" y="33945"/>
                    </a:cubicBezTo>
                    <a:lnTo>
                      <a:pt x="16973" y="33945"/>
                    </a:lnTo>
                    <a:cubicBezTo>
                      <a:pt x="7609" y="33945"/>
                      <a:pt x="0" y="26336"/>
                      <a:pt x="0" y="16973"/>
                    </a:cubicBezTo>
                    <a:cubicBezTo>
                      <a:pt x="0" y="7609"/>
                      <a:pt x="7609" y="0"/>
                      <a:pt x="16973" y="0"/>
                    </a:cubicBezTo>
                    <a:lnTo>
                      <a:pt x="623629" y="0"/>
                    </a:lnTo>
                    <a:cubicBezTo>
                      <a:pt x="757769" y="0"/>
                      <a:pt x="866903" y="109134"/>
                      <a:pt x="866903" y="243274"/>
                    </a:cubicBezTo>
                    <a:lnTo>
                      <a:pt x="866903" y="797627"/>
                    </a:lnTo>
                    <a:cubicBezTo>
                      <a:pt x="866903" y="931767"/>
                      <a:pt x="757769" y="1040901"/>
                      <a:pt x="623629" y="1040901"/>
                    </a:cubicBezTo>
                    <a:close/>
                  </a:path>
                </a:pathLst>
              </a:custGeom>
              <a:solidFill>
                <a:schemeClr val="accent6">
                  <a:lumMod val="75000"/>
                </a:schemeClr>
              </a:solidFill>
              <a:ln w="0" cap="flat">
                <a:noFill/>
                <a:prstDash val="solid"/>
                <a:miter/>
              </a:ln>
            </p:spPr>
            <p:txBody>
              <a:bodyPr rtlCol="0" anchor="ctr"/>
              <a:lstStyle/>
              <a:p>
                <a:endParaRPr lang="pt-BR">
                  <a:latin typeface="Verdana"/>
                  <a:ea typeface="Verdana"/>
                </a:endParaRPr>
              </a:p>
            </p:txBody>
          </p:sp>
        </p:grpSp>
        <p:sp>
          <p:nvSpPr>
            <p:cNvPr id="42" name="Forma Livre: Forma 41">
              <a:extLst>
                <a:ext uri="{FF2B5EF4-FFF2-40B4-BE49-F238E27FC236}">
                  <a16:creationId xmlns:a16="http://schemas.microsoft.com/office/drawing/2014/main" id="{161F9EEF-74C1-4BF8-84AC-8206A553DA55}"/>
                </a:ext>
              </a:extLst>
            </p:cNvPr>
            <p:cNvSpPr/>
            <p:nvPr/>
          </p:nvSpPr>
          <p:spPr>
            <a:xfrm>
              <a:off x="5659056" y="5217296"/>
              <a:ext cx="1586682" cy="814599"/>
            </a:xfrm>
            <a:custGeom>
              <a:avLst/>
              <a:gdLst>
                <a:gd name="connsiteX0" fmla="*/ 1473532 w 1586682"/>
                <a:gd name="connsiteY0" fmla="*/ 0 h 814599"/>
                <a:gd name="connsiteX1" fmla="*/ 1586682 w 1586682"/>
                <a:gd name="connsiteY1" fmla="*/ 113151 h 814599"/>
                <a:gd name="connsiteX2" fmla="*/ 1586682 w 1586682"/>
                <a:gd name="connsiteY2" fmla="*/ 701449 h 814599"/>
                <a:gd name="connsiteX3" fmla="*/ 1473532 w 1586682"/>
                <a:gd name="connsiteY3" fmla="*/ 814600 h 814599"/>
                <a:gd name="connsiteX4" fmla="*/ 113150 w 1586682"/>
                <a:gd name="connsiteY4" fmla="*/ 814600 h 814599"/>
                <a:gd name="connsiteX5" fmla="*/ 0 w 1586682"/>
                <a:gd name="connsiteY5" fmla="*/ 701449 h 814599"/>
                <a:gd name="connsiteX6" fmla="*/ 0 w 1586682"/>
                <a:gd name="connsiteY6" fmla="*/ 113151 h 814599"/>
                <a:gd name="connsiteX7" fmla="*/ 113150 w 1586682"/>
                <a:gd name="connsiteY7" fmla="*/ 0 h 8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682" h="814599">
                  <a:moveTo>
                    <a:pt x="1473532" y="0"/>
                  </a:moveTo>
                  <a:cubicBezTo>
                    <a:pt x="1536023" y="0"/>
                    <a:pt x="1586682" y="50659"/>
                    <a:pt x="1586682" y="113151"/>
                  </a:cubicBezTo>
                  <a:lnTo>
                    <a:pt x="1586682" y="701449"/>
                  </a:lnTo>
                  <a:cubicBezTo>
                    <a:pt x="1586682" y="763941"/>
                    <a:pt x="1536023" y="814600"/>
                    <a:pt x="1473532" y="814600"/>
                  </a:cubicBezTo>
                  <a:lnTo>
                    <a:pt x="113150" y="814600"/>
                  </a:lnTo>
                  <a:cubicBezTo>
                    <a:pt x="50659" y="814600"/>
                    <a:pt x="0" y="763941"/>
                    <a:pt x="0" y="701449"/>
                  </a:cubicBezTo>
                  <a:lnTo>
                    <a:pt x="0" y="113151"/>
                  </a:lnTo>
                  <a:cubicBezTo>
                    <a:pt x="0" y="50659"/>
                    <a:pt x="50659" y="0"/>
                    <a:pt x="113150" y="0"/>
                  </a:cubicBezTo>
                  <a:close/>
                </a:path>
              </a:pathLst>
            </a:custGeom>
            <a:solidFill>
              <a:schemeClr val="bg1"/>
            </a:solidFill>
            <a:ln w="0" cap="flat">
              <a:noFill/>
              <a:prstDash val="solid"/>
              <a:miter/>
            </a:ln>
          </p:spPr>
          <p:txBody>
            <a:bodyPr rtlCol="0" anchor="ctr"/>
            <a:lstStyle/>
            <a:p>
              <a:endParaRPr lang="pt-BR">
                <a:latin typeface="Verdana"/>
                <a:ea typeface="Verdana"/>
              </a:endParaRPr>
            </a:p>
          </p:txBody>
        </p:sp>
      </p:grpSp>
      <p:sp>
        <p:nvSpPr>
          <p:cNvPr id="45" name="CaixaDeTexto 44">
            <a:extLst>
              <a:ext uri="{FF2B5EF4-FFF2-40B4-BE49-F238E27FC236}">
                <a16:creationId xmlns:a16="http://schemas.microsoft.com/office/drawing/2014/main" id="{1D1A67AF-92EB-43D8-863E-51EB1561678C}"/>
              </a:ext>
            </a:extLst>
          </p:cNvPr>
          <p:cNvSpPr txBox="1"/>
          <p:nvPr/>
        </p:nvSpPr>
        <p:spPr>
          <a:xfrm>
            <a:off x="5072498" y="4899138"/>
            <a:ext cx="1669033" cy="276999"/>
          </a:xfrm>
          <a:prstGeom prst="rect">
            <a:avLst/>
          </a:prstGeom>
          <a:noFill/>
        </p:spPr>
        <p:txBody>
          <a:bodyPr wrap="square">
            <a:spAutoFit/>
          </a:bodyPr>
          <a:lstStyle/>
          <a:p>
            <a:pPr algn="ctr" rtl="0">
              <a:defRPr sz="2800" b="0" i="0" u="none" strike="noStrike" kern="1200" spc="0" baseline="0">
                <a:solidFill>
                  <a:prstClr val="black">
                    <a:lumMod val="65000"/>
                    <a:lumOff val="35000"/>
                  </a:prstClr>
                </a:solidFill>
                <a:latin typeface="+mn-lt"/>
                <a:ea typeface="+mn-ea"/>
                <a:cs typeface="+mn-cs"/>
              </a:defRPr>
            </a:pPr>
            <a:r>
              <a:rPr lang="pt-BR" sz="1200" b="1" dirty="0">
                <a:solidFill>
                  <a:srgbClr val="538135"/>
                </a:solidFill>
                <a:latin typeface="Avenir Next LT Pro" panose="020B0504020202020204" pitchFamily="34" charset="0"/>
                <a:ea typeface="Verdana"/>
              </a:rPr>
              <a:t>ADAPTAÇÃO</a:t>
            </a:r>
            <a:endParaRPr lang="pt-BR" sz="1200" dirty="0">
              <a:solidFill>
                <a:srgbClr val="538135"/>
              </a:solidFill>
              <a:latin typeface="Avenir Next LT Pro" panose="020B0504020202020204" pitchFamily="34" charset="0"/>
              <a:ea typeface="Verdana"/>
            </a:endParaRPr>
          </a:p>
        </p:txBody>
      </p:sp>
      <p:grpSp>
        <p:nvGrpSpPr>
          <p:cNvPr id="46" name="Gráfico 17">
            <a:extLst>
              <a:ext uri="{FF2B5EF4-FFF2-40B4-BE49-F238E27FC236}">
                <a16:creationId xmlns:a16="http://schemas.microsoft.com/office/drawing/2014/main" id="{1711B9C8-927C-4970-9155-A65ABF26BAEF}"/>
              </a:ext>
            </a:extLst>
          </p:cNvPr>
          <p:cNvGrpSpPr/>
          <p:nvPr/>
        </p:nvGrpSpPr>
        <p:grpSpPr>
          <a:xfrm>
            <a:off x="925640" y="2696768"/>
            <a:ext cx="1812983" cy="1040901"/>
            <a:chOff x="1507102" y="3543998"/>
            <a:chExt cx="1812983" cy="1040901"/>
          </a:xfrm>
          <a:solidFill>
            <a:srgbClr val="002E2C"/>
          </a:solidFill>
        </p:grpSpPr>
        <p:grpSp>
          <p:nvGrpSpPr>
            <p:cNvPr id="47" name="Gráfico 17">
              <a:extLst>
                <a:ext uri="{FF2B5EF4-FFF2-40B4-BE49-F238E27FC236}">
                  <a16:creationId xmlns:a16="http://schemas.microsoft.com/office/drawing/2014/main" id="{4ACAB638-95CE-4FB1-98E3-618F8D2598DC}"/>
                </a:ext>
              </a:extLst>
            </p:cNvPr>
            <p:cNvGrpSpPr/>
            <p:nvPr/>
          </p:nvGrpSpPr>
          <p:grpSpPr>
            <a:xfrm>
              <a:off x="1507102" y="3543998"/>
              <a:ext cx="1812983" cy="1040901"/>
              <a:chOff x="1507102" y="3543998"/>
              <a:chExt cx="1812983" cy="1040901"/>
            </a:xfrm>
            <a:solidFill>
              <a:srgbClr val="002E2C"/>
            </a:solidFill>
          </p:grpSpPr>
          <p:sp>
            <p:nvSpPr>
              <p:cNvPr id="49" name="Forma Livre: Forma 48">
                <a:extLst>
                  <a:ext uri="{FF2B5EF4-FFF2-40B4-BE49-F238E27FC236}">
                    <a16:creationId xmlns:a16="http://schemas.microsoft.com/office/drawing/2014/main" id="{9A28C4C2-84E8-4F6D-B804-E60D3B95188C}"/>
                  </a:ext>
                </a:extLst>
              </p:cNvPr>
              <p:cNvSpPr/>
              <p:nvPr/>
            </p:nvSpPr>
            <p:spPr>
              <a:xfrm>
                <a:off x="1507102" y="3543998"/>
                <a:ext cx="906505" cy="1040901"/>
              </a:xfrm>
              <a:custGeom>
                <a:avLst/>
                <a:gdLst>
                  <a:gd name="connsiteX0" fmla="*/ 226301 w 906505"/>
                  <a:gd name="connsiteY0" fmla="*/ 0 h 1040901"/>
                  <a:gd name="connsiteX1" fmla="*/ 0 w 906505"/>
                  <a:gd name="connsiteY1" fmla="*/ 226301 h 1040901"/>
                  <a:gd name="connsiteX2" fmla="*/ 0 w 906505"/>
                  <a:gd name="connsiteY2" fmla="*/ 814600 h 1040901"/>
                  <a:gd name="connsiteX3" fmla="*/ 226301 w 906505"/>
                  <a:gd name="connsiteY3" fmla="*/ 1040901 h 1040901"/>
                  <a:gd name="connsiteX4" fmla="*/ 906506 w 906505"/>
                  <a:gd name="connsiteY4" fmla="*/ 1040901 h 1040901"/>
                  <a:gd name="connsiteX5" fmla="*/ 906506 w 906505"/>
                  <a:gd name="connsiteY5" fmla="*/ 0 h 1040901"/>
                  <a:gd name="connsiteX6" fmla="*/ 226301 w 906505"/>
                  <a:gd name="connsiteY6" fmla="*/ 0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05" h="1040901">
                    <a:moveTo>
                      <a:pt x="226301" y="0"/>
                    </a:moveTo>
                    <a:cubicBezTo>
                      <a:pt x="101524" y="0"/>
                      <a:pt x="0" y="101524"/>
                      <a:pt x="0" y="226301"/>
                    </a:cubicBezTo>
                    <a:lnTo>
                      <a:pt x="0" y="814600"/>
                    </a:lnTo>
                    <a:cubicBezTo>
                      <a:pt x="0" y="939377"/>
                      <a:pt x="101524" y="1040901"/>
                      <a:pt x="226301" y="1040901"/>
                    </a:cubicBezTo>
                    <a:lnTo>
                      <a:pt x="906506" y="1040901"/>
                    </a:lnTo>
                    <a:lnTo>
                      <a:pt x="906506" y="0"/>
                    </a:lnTo>
                    <a:lnTo>
                      <a:pt x="226301" y="0"/>
                    </a:lnTo>
                    <a:close/>
                  </a:path>
                </a:pathLst>
              </a:custGeom>
              <a:solidFill>
                <a:srgbClr val="002E2C"/>
              </a:solidFill>
              <a:ln w="0" cap="flat">
                <a:solidFill>
                  <a:srgbClr val="002E2C"/>
                </a:solidFill>
                <a:prstDash val="solid"/>
                <a:miter/>
              </a:ln>
            </p:spPr>
            <p:txBody>
              <a:bodyPr rtlCol="0" anchor="ctr"/>
              <a:lstStyle/>
              <a:p>
                <a:endParaRPr lang="pt-BR">
                  <a:latin typeface="Verdana"/>
                  <a:ea typeface="Verdana"/>
                </a:endParaRPr>
              </a:p>
            </p:txBody>
          </p:sp>
          <p:sp>
            <p:nvSpPr>
              <p:cNvPr id="50" name="Forma Livre: Forma 49">
                <a:extLst>
                  <a:ext uri="{FF2B5EF4-FFF2-40B4-BE49-F238E27FC236}">
                    <a16:creationId xmlns:a16="http://schemas.microsoft.com/office/drawing/2014/main" id="{5ED528CD-EC37-4700-A0D0-53DB04CACEE1}"/>
                  </a:ext>
                </a:extLst>
              </p:cNvPr>
              <p:cNvSpPr/>
              <p:nvPr/>
            </p:nvSpPr>
            <p:spPr>
              <a:xfrm>
                <a:off x="2453182" y="3543998"/>
                <a:ext cx="866903" cy="1040901"/>
              </a:xfrm>
              <a:custGeom>
                <a:avLst/>
                <a:gdLst>
                  <a:gd name="connsiteX0" fmla="*/ 623629 w 866903"/>
                  <a:gd name="connsiteY0" fmla="*/ 1040901 h 1040901"/>
                  <a:gd name="connsiteX1" fmla="*/ 16973 w 866903"/>
                  <a:gd name="connsiteY1" fmla="*/ 1040901 h 1040901"/>
                  <a:gd name="connsiteX2" fmla="*/ 0 w 866903"/>
                  <a:gd name="connsiteY2" fmla="*/ 1023929 h 1040901"/>
                  <a:gd name="connsiteX3" fmla="*/ 16973 w 866903"/>
                  <a:gd name="connsiteY3" fmla="*/ 1006956 h 1040901"/>
                  <a:gd name="connsiteX4" fmla="*/ 623629 w 866903"/>
                  <a:gd name="connsiteY4" fmla="*/ 1006956 h 1040901"/>
                  <a:gd name="connsiteX5" fmla="*/ 832958 w 866903"/>
                  <a:gd name="connsiteY5" fmla="*/ 797627 h 1040901"/>
                  <a:gd name="connsiteX6" fmla="*/ 832958 w 866903"/>
                  <a:gd name="connsiteY6" fmla="*/ 243274 h 1040901"/>
                  <a:gd name="connsiteX7" fmla="*/ 623629 w 866903"/>
                  <a:gd name="connsiteY7" fmla="*/ 33945 h 1040901"/>
                  <a:gd name="connsiteX8" fmla="*/ 16973 w 866903"/>
                  <a:gd name="connsiteY8" fmla="*/ 33945 h 1040901"/>
                  <a:gd name="connsiteX9" fmla="*/ 0 w 866903"/>
                  <a:gd name="connsiteY9" fmla="*/ 16973 h 1040901"/>
                  <a:gd name="connsiteX10" fmla="*/ 16973 w 866903"/>
                  <a:gd name="connsiteY10" fmla="*/ 0 h 1040901"/>
                  <a:gd name="connsiteX11" fmla="*/ 623629 w 866903"/>
                  <a:gd name="connsiteY11" fmla="*/ 0 h 1040901"/>
                  <a:gd name="connsiteX12" fmla="*/ 866903 w 866903"/>
                  <a:gd name="connsiteY12" fmla="*/ 243274 h 1040901"/>
                  <a:gd name="connsiteX13" fmla="*/ 866903 w 866903"/>
                  <a:gd name="connsiteY13" fmla="*/ 797627 h 1040901"/>
                  <a:gd name="connsiteX14" fmla="*/ 623629 w 866903"/>
                  <a:gd name="connsiteY14" fmla="*/ 1040901 h 104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903" h="1040901">
                    <a:moveTo>
                      <a:pt x="623629" y="1040901"/>
                    </a:moveTo>
                    <a:lnTo>
                      <a:pt x="16973" y="1040901"/>
                    </a:lnTo>
                    <a:cubicBezTo>
                      <a:pt x="7609" y="1040901"/>
                      <a:pt x="0" y="1033292"/>
                      <a:pt x="0" y="1023929"/>
                    </a:cubicBezTo>
                    <a:cubicBezTo>
                      <a:pt x="0" y="1014565"/>
                      <a:pt x="7609" y="1006956"/>
                      <a:pt x="16973" y="1006956"/>
                    </a:cubicBezTo>
                    <a:lnTo>
                      <a:pt x="623629" y="1006956"/>
                    </a:lnTo>
                    <a:cubicBezTo>
                      <a:pt x="739043" y="1006956"/>
                      <a:pt x="832958" y="913041"/>
                      <a:pt x="832958" y="797627"/>
                    </a:cubicBezTo>
                    <a:lnTo>
                      <a:pt x="832958" y="243274"/>
                    </a:lnTo>
                    <a:cubicBezTo>
                      <a:pt x="832958" y="127860"/>
                      <a:pt x="739043" y="33945"/>
                      <a:pt x="623629" y="33945"/>
                    </a:cubicBezTo>
                    <a:lnTo>
                      <a:pt x="16973" y="33945"/>
                    </a:lnTo>
                    <a:cubicBezTo>
                      <a:pt x="7609" y="33945"/>
                      <a:pt x="0" y="26336"/>
                      <a:pt x="0" y="16973"/>
                    </a:cubicBezTo>
                    <a:cubicBezTo>
                      <a:pt x="0" y="7609"/>
                      <a:pt x="7609" y="0"/>
                      <a:pt x="16973" y="0"/>
                    </a:cubicBezTo>
                    <a:lnTo>
                      <a:pt x="623629" y="0"/>
                    </a:lnTo>
                    <a:cubicBezTo>
                      <a:pt x="757769" y="0"/>
                      <a:pt x="866903" y="109134"/>
                      <a:pt x="866903" y="243274"/>
                    </a:cubicBezTo>
                    <a:lnTo>
                      <a:pt x="866903" y="797627"/>
                    </a:lnTo>
                    <a:cubicBezTo>
                      <a:pt x="866903" y="931767"/>
                      <a:pt x="757769" y="1040901"/>
                      <a:pt x="623629" y="1040901"/>
                    </a:cubicBezTo>
                    <a:close/>
                  </a:path>
                </a:pathLst>
              </a:custGeom>
              <a:solidFill>
                <a:srgbClr val="002E2C"/>
              </a:solidFill>
              <a:ln w="0" cap="flat">
                <a:solidFill>
                  <a:srgbClr val="002E2C"/>
                </a:solidFill>
                <a:prstDash val="solid"/>
                <a:miter/>
              </a:ln>
            </p:spPr>
            <p:txBody>
              <a:bodyPr rtlCol="0" anchor="ctr"/>
              <a:lstStyle/>
              <a:p>
                <a:endParaRPr lang="pt-BR">
                  <a:latin typeface="Verdana"/>
                  <a:ea typeface="Verdana"/>
                </a:endParaRPr>
              </a:p>
            </p:txBody>
          </p:sp>
        </p:grpSp>
        <p:sp>
          <p:nvSpPr>
            <p:cNvPr id="48" name="Forma Livre: Forma 47">
              <a:extLst>
                <a:ext uri="{FF2B5EF4-FFF2-40B4-BE49-F238E27FC236}">
                  <a16:creationId xmlns:a16="http://schemas.microsoft.com/office/drawing/2014/main" id="{5287C084-E570-481C-9A90-041538782D09}"/>
                </a:ext>
              </a:extLst>
            </p:cNvPr>
            <p:cNvSpPr/>
            <p:nvPr/>
          </p:nvSpPr>
          <p:spPr>
            <a:xfrm>
              <a:off x="1620252" y="3657148"/>
              <a:ext cx="1586682" cy="814599"/>
            </a:xfrm>
            <a:custGeom>
              <a:avLst/>
              <a:gdLst>
                <a:gd name="connsiteX0" fmla="*/ 1473532 w 1586682"/>
                <a:gd name="connsiteY0" fmla="*/ 0 h 814599"/>
                <a:gd name="connsiteX1" fmla="*/ 1586682 w 1586682"/>
                <a:gd name="connsiteY1" fmla="*/ 113151 h 814599"/>
                <a:gd name="connsiteX2" fmla="*/ 1586682 w 1586682"/>
                <a:gd name="connsiteY2" fmla="*/ 701449 h 814599"/>
                <a:gd name="connsiteX3" fmla="*/ 1473532 w 1586682"/>
                <a:gd name="connsiteY3" fmla="*/ 814600 h 814599"/>
                <a:gd name="connsiteX4" fmla="*/ 113150 w 1586682"/>
                <a:gd name="connsiteY4" fmla="*/ 814600 h 814599"/>
                <a:gd name="connsiteX5" fmla="*/ 0 w 1586682"/>
                <a:gd name="connsiteY5" fmla="*/ 701449 h 814599"/>
                <a:gd name="connsiteX6" fmla="*/ 0 w 1586682"/>
                <a:gd name="connsiteY6" fmla="*/ 113151 h 814599"/>
                <a:gd name="connsiteX7" fmla="*/ 113150 w 1586682"/>
                <a:gd name="connsiteY7" fmla="*/ 0 h 8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682" h="814599">
                  <a:moveTo>
                    <a:pt x="1473532" y="0"/>
                  </a:moveTo>
                  <a:cubicBezTo>
                    <a:pt x="1536023" y="0"/>
                    <a:pt x="1586682" y="50659"/>
                    <a:pt x="1586682" y="113151"/>
                  </a:cubicBezTo>
                  <a:lnTo>
                    <a:pt x="1586682" y="701449"/>
                  </a:lnTo>
                  <a:cubicBezTo>
                    <a:pt x="1586682" y="763941"/>
                    <a:pt x="1536023" y="814600"/>
                    <a:pt x="1473532" y="814600"/>
                  </a:cubicBezTo>
                  <a:lnTo>
                    <a:pt x="113150" y="814600"/>
                  </a:lnTo>
                  <a:cubicBezTo>
                    <a:pt x="50659" y="814600"/>
                    <a:pt x="0" y="763941"/>
                    <a:pt x="0" y="701449"/>
                  </a:cubicBezTo>
                  <a:lnTo>
                    <a:pt x="0" y="113151"/>
                  </a:lnTo>
                  <a:cubicBezTo>
                    <a:pt x="0" y="50659"/>
                    <a:pt x="50659" y="0"/>
                    <a:pt x="113150" y="0"/>
                  </a:cubicBezTo>
                  <a:close/>
                </a:path>
              </a:pathLst>
            </a:custGeom>
            <a:solidFill>
              <a:schemeClr val="bg1"/>
            </a:solidFill>
            <a:ln w="0" cap="flat">
              <a:noFill/>
              <a:prstDash val="solid"/>
              <a:miter/>
            </a:ln>
          </p:spPr>
          <p:txBody>
            <a:bodyPr rtlCol="0" anchor="ctr"/>
            <a:lstStyle/>
            <a:p>
              <a:endParaRPr lang="pt-BR">
                <a:latin typeface="Verdana"/>
                <a:ea typeface="Verdana"/>
              </a:endParaRPr>
            </a:p>
          </p:txBody>
        </p:sp>
      </p:grpSp>
      <p:sp>
        <p:nvSpPr>
          <p:cNvPr id="51" name="CaixaDeTexto 50">
            <a:extLst>
              <a:ext uri="{FF2B5EF4-FFF2-40B4-BE49-F238E27FC236}">
                <a16:creationId xmlns:a16="http://schemas.microsoft.com/office/drawing/2014/main" id="{4DD8AA33-4692-4AC6-B0CB-7F65AA1C6865}"/>
              </a:ext>
            </a:extLst>
          </p:cNvPr>
          <p:cNvSpPr txBox="1"/>
          <p:nvPr/>
        </p:nvSpPr>
        <p:spPr>
          <a:xfrm>
            <a:off x="963087" y="2889057"/>
            <a:ext cx="1764835" cy="646331"/>
          </a:xfrm>
          <a:prstGeom prst="rect">
            <a:avLst/>
          </a:prstGeom>
          <a:noFill/>
        </p:spPr>
        <p:txBody>
          <a:bodyPr wrap="square">
            <a:spAutoFit/>
          </a:bodyPr>
          <a:lstStyle/>
          <a:p>
            <a:pPr algn="ctr" rtl="0">
              <a:defRPr sz="2800" b="0" i="0" u="none" strike="noStrike" kern="1200" spc="0" baseline="0">
                <a:solidFill>
                  <a:prstClr val="black">
                    <a:lumMod val="65000"/>
                    <a:lumOff val="35000"/>
                  </a:prstClr>
                </a:solidFill>
                <a:latin typeface="+mn-lt"/>
                <a:ea typeface="+mn-ea"/>
                <a:cs typeface="+mn-cs"/>
              </a:defRPr>
            </a:pPr>
            <a:r>
              <a:rPr lang="pt-BR" sz="1200" b="1" dirty="0">
                <a:solidFill>
                  <a:srgbClr val="002E2C"/>
                </a:solidFill>
                <a:latin typeface="Avenir Next LT Pro" panose="020B0504020202020204" pitchFamily="34" charset="0"/>
                <a:ea typeface="Verdana"/>
              </a:rPr>
              <a:t>POLÍTICA ESTADUAL DE MUDANÇAS CLIMÁTICAS</a:t>
            </a:r>
            <a:endParaRPr lang="pt-BR" sz="1200" dirty="0">
              <a:solidFill>
                <a:srgbClr val="002E2C"/>
              </a:solidFill>
              <a:latin typeface="Avenir Next LT Pro" panose="020B0504020202020204" pitchFamily="34" charset="0"/>
              <a:ea typeface="Verdana"/>
            </a:endParaRPr>
          </a:p>
        </p:txBody>
      </p:sp>
      <p:sp>
        <p:nvSpPr>
          <p:cNvPr id="52" name="Retângulo: Cantos Arredondados 51">
            <a:extLst>
              <a:ext uri="{FF2B5EF4-FFF2-40B4-BE49-F238E27FC236}">
                <a16:creationId xmlns:a16="http://schemas.microsoft.com/office/drawing/2014/main" id="{504D4570-FE8C-4514-B0FC-6E9AF0313345}"/>
              </a:ext>
            </a:extLst>
          </p:cNvPr>
          <p:cNvSpPr/>
          <p:nvPr/>
        </p:nvSpPr>
        <p:spPr>
          <a:xfrm>
            <a:off x="4893940" y="2821676"/>
            <a:ext cx="2017041" cy="1253171"/>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Verdana"/>
              <a:ea typeface="Verdana"/>
            </a:endParaRPr>
          </a:p>
        </p:txBody>
      </p:sp>
      <p:sp>
        <p:nvSpPr>
          <p:cNvPr id="53" name="CaixaDeTexto 52">
            <a:extLst>
              <a:ext uri="{FF2B5EF4-FFF2-40B4-BE49-F238E27FC236}">
                <a16:creationId xmlns:a16="http://schemas.microsoft.com/office/drawing/2014/main" id="{15B91A28-3980-44BA-8CED-199781976738}"/>
              </a:ext>
            </a:extLst>
          </p:cNvPr>
          <p:cNvSpPr txBox="1"/>
          <p:nvPr/>
        </p:nvSpPr>
        <p:spPr>
          <a:xfrm>
            <a:off x="4909400" y="2882527"/>
            <a:ext cx="1968407" cy="1384995"/>
          </a:xfrm>
          <a:prstGeom prst="rect">
            <a:avLst/>
          </a:prstGeom>
          <a:noFill/>
        </p:spPr>
        <p:txBody>
          <a:bodyPr wrap="square" lIns="91440" tIns="45720" rIns="91440" bIns="45720" anchor="t">
            <a:spAutoFit/>
          </a:bodyPr>
          <a:lstStyle/>
          <a:p>
            <a:pPr algn="ctr"/>
            <a:r>
              <a:rPr lang="pt-BR" sz="1200" dirty="0">
                <a:solidFill>
                  <a:srgbClr val="595959"/>
                </a:solidFill>
                <a:latin typeface="Avenir Next LT Pro" panose="020B0504020202020204" pitchFamily="34" charset="0"/>
                <a:ea typeface="Verdana"/>
                <a:cs typeface="+mn-lt"/>
              </a:rPr>
              <a:t>MEIO AMBIENTE</a:t>
            </a:r>
          </a:p>
          <a:p>
            <a:pPr algn="ctr"/>
            <a:r>
              <a:rPr lang="pt-BR" sz="1200" dirty="0">
                <a:solidFill>
                  <a:srgbClr val="595959"/>
                </a:solidFill>
                <a:latin typeface="Avenir Next LT Pro" panose="020B0504020202020204" pitchFamily="34" charset="0"/>
                <a:ea typeface="Verdana"/>
                <a:cs typeface="+mn-lt"/>
              </a:rPr>
              <a:t>RECURSOS HÍDRICOS</a:t>
            </a:r>
          </a:p>
          <a:p>
            <a:pPr algn="ctr"/>
            <a:r>
              <a:rPr lang="pt-BR" sz="1200" dirty="0">
                <a:solidFill>
                  <a:srgbClr val="595959"/>
                </a:solidFill>
                <a:latin typeface="Avenir Next LT Pro" panose="020B0504020202020204" pitchFamily="34" charset="0"/>
                <a:ea typeface="Verdana"/>
                <a:cs typeface="+mn-lt"/>
              </a:rPr>
              <a:t>SANEAMENTO BÁSICO</a:t>
            </a:r>
          </a:p>
          <a:p>
            <a:pPr algn="ctr"/>
            <a:r>
              <a:rPr lang="pt-BR" sz="1200" b="1" dirty="0">
                <a:solidFill>
                  <a:srgbClr val="595959"/>
                </a:solidFill>
                <a:latin typeface="Avenir Next LT Pro" panose="020B0504020202020204" pitchFamily="34" charset="0"/>
                <a:ea typeface="Verdana"/>
                <a:cs typeface="+mn-lt"/>
              </a:rPr>
              <a:t>ENERGIA 2050</a:t>
            </a:r>
          </a:p>
          <a:p>
            <a:pPr algn="ctr"/>
            <a:r>
              <a:rPr lang="pt-BR" sz="1200" dirty="0">
                <a:solidFill>
                  <a:srgbClr val="595959"/>
                </a:solidFill>
                <a:latin typeface="Avenir Next LT Pro" panose="020B0504020202020204" pitchFamily="34" charset="0"/>
                <a:ea typeface="Verdana"/>
                <a:cs typeface="+mn-lt"/>
              </a:rPr>
              <a:t>LOGÍSTICA E INVESTIMENTOS</a:t>
            </a:r>
          </a:p>
          <a:p>
            <a:pPr algn="ctr"/>
            <a:endParaRPr lang="pt-BR" sz="1200" dirty="0">
              <a:solidFill>
                <a:srgbClr val="595959"/>
              </a:solidFill>
              <a:latin typeface="Avenir Next LT Pro" panose="020B0504020202020204" pitchFamily="34" charset="0"/>
              <a:ea typeface="Verdana"/>
              <a:cs typeface="+mn-lt"/>
            </a:endParaRPr>
          </a:p>
        </p:txBody>
      </p:sp>
      <p:sp>
        <p:nvSpPr>
          <p:cNvPr id="54" name="CaixaDeTexto 53">
            <a:extLst>
              <a:ext uri="{FF2B5EF4-FFF2-40B4-BE49-F238E27FC236}">
                <a16:creationId xmlns:a16="http://schemas.microsoft.com/office/drawing/2014/main" id="{817D0DDB-CE60-447F-B77A-5DDAD4BFED69}"/>
              </a:ext>
            </a:extLst>
          </p:cNvPr>
          <p:cNvSpPr txBox="1"/>
          <p:nvPr/>
        </p:nvSpPr>
        <p:spPr>
          <a:xfrm>
            <a:off x="1059298" y="3916976"/>
            <a:ext cx="1614220" cy="276999"/>
          </a:xfrm>
          <a:prstGeom prst="rect">
            <a:avLst/>
          </a:prstGeom>
          <a:noFill/>
        </p:spPr>
        <p:txBody>
          <a:bodyPr wrap="square">
            <a:spAutoFit/>
          </a:bodyPr>
          <a:lstStyle/>
          <a:p>
            <a:pPr rtl="0">
              <a:defRPr sz="2800" b="0" i="0" u="none" strike="noStrike" kern="1200" spc="0" baseline="0">
                <a:solidFill>
                  <a:prstClr val="black">
                    <a:lumMod val="65000"/>
                    <a:lumOff val="35000"/>
                  </a:prstClr>
                </a:solidFill>
                <a:latin typeface="+mn-lt"/>
                <a:ea typeface="+mn-ea"/>
                <a:cs typeface="+mn-cs"/>
              </a:defRPr>
            </a:pPr>
            <a:r>
              <a:rPr lang="pt-BR" sz="1200" b="1" dirty="0">
                <a:latin typeface="Avenir Next LT Pro" panose="020B0504020202020204" pitchFamily="34" charset="0"/>
                <a:ea typeface="Verdana"/>
              </a:rPr>
              <a:t>GOVERNANÇA</a:t>
            </a:r>
            <a:endParaRPr lang="pt-BR" sz="1200" dirty="0">
              <a:latin typeface="Avenir Next LT Pro" panose="020B0504020202020204" pitchFamily="34" charset="0"/>
              <a:ea typeface="Verdana"/>
            </a:endParaRPr>
          </a:p>
        </p:txBody>
      </p:sp>
      <p:sp>
        <p:nvSpPr>
          <p:cNvPr id="55" name="Retângulo: Cantos Arredondados 54">
            <a:extLst>
              <a:ext uri="{FF2B5EF4-FFF2-40B4-BE49-F238E27FC236}">
                <a16:creationId xmlns:a16="http://schemas.microsoft.com/office/drawing/2014/main" id="{C8BDE3D4-5C64-4520-A6B3-5E0120B510E6}"/>
              </a:ext>
            </a:extLst>
          </p:cNvPr>
          <p:cNvSpPr/>
          <p:nvPr/>
        </p:nvSpPr>
        <p:spPr>
          <a:xfrm>
            <a:off x="912553" y="4213412"/>
            <a:ext cx="1886455" cy="1326236"/>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latin typeface="Verdana"/>
              <a:ea typeface="Verdana"/>
            </a:endParaRPr>
          </a:p>
        </p:txBody>
      </p:sp>
      <p:sp>
        <p:nvSpPr>
          <p:cNvPr id="56" name="CaixaDeTexto 86">
            <a:extLst>
              <a:ext uri="{FF2B5EF4-FFF2-40B4-BE49-F238E27FC236}">
                <a16:creationId xmlns:a16="http://schemas.microsoft.com/office/drawing/2014/main" id="{027DF579-7C70-4190-AA47-28A6D7B27088}"/>
              </a:ext>
            </a:extLst>
          </p:cNvPr>
          <p:cNvSpPr txBox="1"/>
          <p:nvPr/>
        </p:nvSpPr>
        <p:spPr>
          <a:xfrm>
            <a:off x="944093" y="4288881"/>
            <a:ext cx="1880109" cy="122341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pt-BR" sz="1050" b="1" dirty="0">
                <a:latin typeface="Avenir Next LT Pro" panose="020B0504020202020204" pitchFamily="34" charset="0"/>
                <a:ea typeface="Verdana"/>
              </a:rPr>
              <a:t>COMITÊ GESTOR</a:t>
            </a:r>
            <a:endParaRPr lang="pt-BR" sz="1050" b="1" dirty="0">
              <a:latin typeface="Avenir Next LT Pro" panose="020B0504020202020204" pitchFamily="34" charset="0"/>
              <a:ea typeface="Verdana"/>
              <a:cs typeface="Calibri"/>
            </a:endParaRPr>
          </a:p>
          <a:p>
            <a:pPr>
              <a:lnSpc>
                <a:spcPct val="150000"/>
              </a:lnSpc>
            </a:pPr>
            <a:r>
              <a:rPr lang="pt-BR" sz="1050" b="1" dirty="0">
                <a:latin typeface="Avenir Next LT Pro" panose="020B0504020202020204" pitchFamily="34" charset="0"/>
                <a:ea typeface="Verdana"/>
              </a:rPr>
              <a:t>CONSELHOS ESTADUAIS:</a:t>
            </a:r>
            <a:endParaRPr lang="pt-BR" sz="1050" dirty="0">
              <a:latin typeface="Avenir Next LT Pro" panose="020B0504020202020204" pitchFamily="34" charset="0"/>
              <a:ea typeface="Verdana"/>
              <a:cs typeface="Calibri"/>
            </a:endParaRPr>
          </a:p>
          <a:p>
            <a:pPr marL="171450" indent="-171450">
              <a:buFont typeface="Arial" panose="020B0604020202020204" pitchFamily="34" charset="0"/>
              <a:buChar char="•"/>
            </a:pPr>
            <a:r>
              <a:rPr lang="pt-BR" sz="1050" dirty="0">
                <a:latin typeface="Avenir Next LT Pro" panose="020B0504020202020204" pitchFamily="34" charset="0"/>
                <a:ea typeface="Verdana"/>
              </a:rPr>
              <a:t>MUDANÇAS CLIMÁTICAS</a:t>
            </a:r>
          </a:p>
          <a:p>
            <a:pPr marL="171450" indent="-171450">
              <a:buFont typeface="Arial" panose="020B0604020202020204" pitchFamily="34" charset="0"/>
              <a:buChar char="•"/>
            </a:pPr>
            <a:r>
              <a:rPr lang="pt-BR" sz="1050" dirty="0">
                <a:latin typeface="Avenir Next LT Pro" panose="020B0504020202020204" pitchFamily="34" charset="0"/>
                <a:ea typeface="Verdana"/>
              </a:rPr>
              <a:t>MEIO AMBIENTE</a:t>
            </a:r>
          </a:p>
          <a:p>
            <a:pPr marL="171450" indent="-171450">
              <a:buFont typeface="Arial" panose="020B0604020202020204" pitchFamily="34" charset="0"/>
              <a:buChar char="•"/>
            </a:pPr>
            <a:r>
              <a:rPr lang="pt-BR" sz="1050" b="1" dirty="0">
                <a:latin typeface="Avenir Next LT Pro" panose="020B0504020202020204" pitchFamily="34" charset="0"/>
                <a:ea typeface="Verdana"/>
              </a:rPr>
              <a:t>POLÍTICA ENERGÉTICA</a:t>
            </a:r>
            <a:endParaRPr lang="pt-BR" sz="900" b="1" dirty="0">
              <a:latin typeface="Avenir Next LT Pro" panose="020B0504020202020204" pitchFamily="34" charset="0"/>
              <a:ea typeface="Verdana"/>
            </a:endParaRPr>
          </a:p>
        </p:txBody>
      </p:sp>
      <p:sp>
        <p:nvSpPr>
          <p:cNvPr id="57" name="Retângulo: Cantos Arredondados 56">
            <a:extLst>
              <a:ext uri="{FF2B5EF4-FFF2-40B4-BE49-F238E27FC236}">
                <a16:creationId xmlns:a16="http://schemas.microsoft.com/office/drawing/2014/main" id="{2459397C-C8F2-45CE-8912-4F0E31DD38C4}"/>
              </a:ext>
            </a:extLst>
          </p:cNvPr>
          <p:cNvSpPr/>
          <p:nvPr/>
        </p:nvSpPr>
        <p:spPr>
          <a:xfrm>
            <a:off x="9683703" y="2830663"/>
            <a:ext cx="2067582" cy="1120383"/>
          </a:xfrm>
          <a:prstGeom prst="round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400">
              <a:latin typeface="Verdana"/>
              <a:ea typeface="Verdana"/>
            </a:endParaRPr>
          </a:p>
        </p:txBody>
      </p:sp>
      <p:sp>
        <p:nvSpPr>
          <p:cNvPr id="58" name="CaixaDeTexto 57">
            <a:extLst>
              <a:ext uri="{FF2B5EF4-FFF2-40B4-BE49-F238E27FC236}">
                <a16:creationId xmlns:a16="http://schemas.microsoft.com/office/drawing/2014/main" id="{80720AD4-D8B8-49D8-8C62-AB8499DD3202}"/>
              </a:ext>
            </a:extLst>
          </p:cNvPr>
          <p:cNvSpPr txBox="1"/>
          <p:nvPr/>
        </p:nvSpPr>
        <p:spPr>
          <a:xfrm>
            <a:off x="7722407" y="1078114"/>
            <a:ext cx="1681099" cy="430887"/>
          </a:xfrm>
          <a:prstGeom prst="rect">
            <a:avLst/>
          </a:prstGeom>
          <a:noFill/>
        </p:spPr>
        <p:txBody>
          <a:bodyPr wrap="square" lIns="91440" tIns="45720" rIns="91440" bIns="45720" anchor="t">
            <a:spAutoFit/>
          </a:bodyPr>
          <a:lstStyle/>
          <a:p>
            <a:pPr algn="ctr"/>
            <a:r>
              <a:rPr lang="pt-BR" sz="1100" dirty="0">
                <a:latin typeface="Avenir Next LT Pro" panose="020B0504020202020204" pitchFamily="34" charset="0"/>
                <a:ea typeface="Verdana"/>
                <a:cs typeface="Mongolian Baiti"/>
              </a:rPr>
              <a:t>PLANO DE AÇÃO CLIMÁTICA 2050</a:t>
            </a:r>
          </a:p>
        </p:txBody>
      </p:sp>
      <p:sp>
        <p:nvSpPr>
          <p:cNvPr id="59" name="CaixaDeTexto 58">
            <a:extLst>
              <a:ext uri="{FF2B5EF4-FFF2-40B4-BE49-F238E27FC236}">
                <a16:creationId xmlns:a16="http://schemas.microsoft.com/office/drawing/2014/main" id="{3F87CC7D-B29D-4D99-8F85-F8DD1E8326B1}"/>
              </a:ext>
            </a:extLst>
          </p:cNvPr>
          <p:cNvSpPr txBox="1"/>
          <p:nvPr/>
        </p:nvSpPr>
        <p:spPr>
          <a:xfrm flipH="1">
            <a:off x="7676458" y="3786704"/>
            <a:ext cx="1727047" cy="769441"/>
          </a:xfrm>
          <a:prstGeom prst="rect">
            <a:avLst/>
          </a:prstGeom>
          <a:noFill/>
        </p:spPr>
        <p:txBody>
          <a:bodyPr wrap="square" lIns="91440" tIns="45720" rIns="91440" bIns="45720" anchor="t">
            <a:spAutoFit/>
          </a:bodyPr>
          <a:lstStyle/>
          <a:p>
            <a:pPr algn="ctr"/>
            <a:r>
              <a:rPr lang="pt-BR" sz="1100" dirty="0">
                <a:latin typeface="Avenir Next LT Pro" panose="020B0504020202020204" pitchFamily="34" charset="0"/>
                <a:ea typeface="Verdana"/>
                <a:cs typeface="Mongolian Baiti"/>
              </a:rPr>
              <a:t>PLANO DE ADAPTAÇÃO E RESILIÊNCIA CLIMÁTICA</a:t>
            </a:r>
          </a:p>
        </p:txBody>
      </p:sp>
      <p:cxnSp>
        <p:nvCxnSpPr>
          <p:cNvPr id="60" name="Conector de Seta Reta 59">
            <a:extLst>
              <a:ext uri="{FF2B5EF4-FFF2-40B4-BE49-F238E27FC236}">
                <a16:creationId xmlns:a16="http://schemas.microsoft.com/office/drawing/2014/main" id="{56B8F4A5-7A56-4F5E-B666-2F5AE30B386B}"/>
              </a:ext>
            </a:extLst>
          </p:cNvPr>
          <p:cNvCxnSpPr/>
          <p:nvPr/>
        </p:nvCxnSpPr>
        <p:spPr>
          <a:xfrm>
            <a:off x="6904418" y="3368715"/>
            <a:ext cx="2779285" cy="29"/>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1" name="CaixaDeTexto 60">
            <a:extLst>
              <a:ext uri="{FF2B5EF4-FFF2-40B4-BE49-F238E27FC236}">
                <a16:creationId xmlns:a16="http://schemas.microsoft.com/office/drawing/2014/main" id="{9C544501-2FC8-4475-8A1C-7C95C036C743}"/>
              </a:ext>
            </a:extLst>
          </p:cNvPr>
          <p:cNvSpPr txBox="1"/>
          <p:nvPr/>
        </p:nvSpPr>
        <p:spPr>
          <a:xfrm>
            <a:off x="7683920" y="2280609"/>
            <a:ext cx="172051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100" dirty="0">
                <a:latin typeface="Avenir Next LT Pro" panose="020B0504020202020204" pitchFamily="34" charset="0"/>
                <a:ea typeface="Verdana"/>
                <a:cs typeface="Mongolian Baiti"/>
              </a:rPr>
              <a:t>SÃO PAULO CARBONO ZERO​</a:t>
            </a:r>
          </a:p>
        </p:txBody>
      </p:sp>
      <p:sp>
        <p:nvSpPr>
          <p:cNvPr id="62" name="CaixaDeTexto 61">
            <a:extLst>
              <a:ext uri="{FF2B5EF4-FFF2-40B4-BE49-F238E27FC236}">
                <a16:creationId xmlns:a16="http://schemas.microsoft.com/office/drawing/2014/main" id="{06CB8D32-C908-454A-8A6D-9F7895F77408}"/>
              </a:ext>
            </a:extLst>
          </p:cNvPr>
          <p:cNvSpPr txBox="1"/>
          <p:nvPr/>
        </p:nvSpPr>
        <p:spPr>
          <a:xfrm>
            <a:off x="7653840" y="5152868"/>
            <a:ext cx="178067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100" dirty="0">
                <a:latin typeface="Avenir Next LT Pro" panose="020B0504020202020204" pitchFamily="34" charset="0"/>
                <a:ea typeface="Verdana"/>
                <a:cs typeface="Mongolian Baiti"/>
              </a:rPr>
              <a:t>MUNICÍPIOS PAULISTAS RESILIENTES </a:t>
            </a:r>
          </a:p>
        </p:txBody>
      </p:sp>
      <p:sp>
        <p:nvSpPr>
          <p:cNvPr id="71" name="CaixaDeTexto 70">
            <a:extLst>
              <a:ext uri="{FF2B5EF4-FFF2-40B4-BE49-F238E27FC236}">
                <a16:creationId xmlns:a16="http://schemas.microsoft.com/office/drawing/2014/main" id="{89AEF962-0861-49BC-8497-93A6EC64D095}"/>
              </a:ext>
            </a:extLst>
          </p:cNvPr>
          <p:cNvSpPr txBox="1"/>
          <p:nvPr/>
        </p:nvSpPr>
        <p:spPr>
          <a:xfrm>
            <a:off x="5091313" y="1599442"/>
            <a:ext cx="1669033" cy="276999"/>
          </a:xfrm>
          <a:prstGeom prst="rect">
            <a:avLst/>
          </a:prstGeom>
          <a:noFill/>
        </p:spPr>
        <p:txBody>
          <a:bodyPr wrap="square">
            <a:spAutoFit/>
          </a:bodyPr>
          <a:lstStyle/>
          <a:p>
            <a:pPr algn="ctr" rtl="0">
              <a:defRPr sz="2800" b="0" i="0" u="none" strike="noStrike" kern="1200" spc="0" baseline="0">
                <a:solidFill>
                  <a:prstClr val="black">
                    <a:lumMod val="65000"/>
                    <a:lumOff val="35000"/>
                  </a:prstClr>
                </a:solidFill>
                <a:latin typeface="+mn-lt"/>
                <a:ea typeface="+mn-ea"/>
                <a:cs typeface="+mn-cs"/>
              </a:defRPr>
            </a:pPr>
            <a:r>
              <a:rPr lang="pt-BR" sz="1200" b="1" dirty="0">
                <a:solidFill>
                  <a:srgbClr val="70AD47"/>
                </a:solidFill>
                <a:latin typeface="Avenir Next LT Pro" panose="020B0504020202020204" pitchFamily="34" charset="0"/>
                <a:ea typeface="Verdana"/>
              </a:rPr>
              <a:t>MITIGAÇÃO</a:t>
            </a:r>
            <a:endParaRPr lang="pt-BR" sz="1200" dirty="0">
              <a:solidFill>
                <a:srgbClr val="70AD47"/>
              </a:solidFill>
              <a:latin typeface="Avenir Next LT Pro" panose="020B0504020202020204" pitchFamily="34" charset="0"/>
              <a:ea typeface="Verdana"/>
            </a:endParaRPr>
          </a:p>
        </p:txBody>
      </p:sp>
      <p:pic>
        <p:nvPicPr>
          <p:cNvPr id="72" name="Imagem 71" descr="Uma imagem contendo Ícone&#10;&#10;Descrição gerada automaticamente">
            <a:extLst>
              <a:ext uri="{FF2B5EF4-FFF2-40B4-BE49-F238E27FC236}">
                <a16:creationId xmlns:a16="http://schemas.microsoft.com/office/drawing/2014/main" id="{5BC2FE7D-298D-47BA-8F3D-86A7E2CF6115}"/>
              </a:ext>
            </a:extLst>
          </p:cNvPr>
          <p:cNvPicPr>
            <a:picLocks noChangeAspect="1"/>
          </p:cNvPicPr>
          <p:nvPr/>
        </p:nvPicPr>
        <p:blipFill>
          <a:blip r:embed="rId4"/>
          <a:stretch>
            <a:fillRect/>
          </a:stretch>
        </p:blipFill>
        <p:spPr>
          <a:xfrm>
            <a:off x="10959795" y="254841"/>
            <a:ext cx="835033" cy="596870"/>
          </a:xfrm>
          <a:prstGeom prst="rect">
            <a:avLst/>
          </a:prstGeom>
        </p:spPr>
      </p:pic>
      <p:sp>
        <p:nvSpPr>
          <p:cNvPr id="73" name="CaixaDeTexto 72">
            <a:extLst>
              <a:ext uri="{FF2B5EF4-FFF2-40B4-BE49-F238E27FC236}">
                <a16:creationId xmlns:a16="http://schemas.microsoft.com/office/drawing/2014/main" id="{38BE0BE4-6B1E-4896-8636-E11783BB5D71}"/>
              </a:ext>
            </a:extLst>
          </p:cNvPr>
          <p:cNvSpPr txBox="1"/>
          <p:nvPr/>
        </p:nvSpPr>
        <p:spPr>
          <a:xfrm>
            <a:off x="4893940" y="2534110"/>
            <a:ext cx="2017041" cy="261610"/>
          </a:xfrm>
          <a:prstGeom prst="rect">
            <a:avLst/>
          </a:prstGeom>
          <a:noFill/>
        </p:spPr>
        <p:txBody>
          <a:bodyPr wrap="square">
            <a:spAutoFit/>
          </a:bodyPr>
          <a:lstStyle>
            <a:defPPr>
              <a:defRPr lang="pt-BR"/>
            </a:defPPr>
            <a:lvl1pPr>
              <a:defRPr sz="1100" b="1" i="0" u="none" strike="noStrike" spc="0" baseline="0">
                <a:solidFill>
                  <a:prstClr val="black">
                    <a:lumMod val="65000"/>
                    <a:lumOff val="35000"/>
                  </a:prstClr>
                </a:solidFill>
                <a:latin typeface="Verdana"/>
                <a:ea typeface="Verdana"/>
              </a:defRPr>
            </a:lvl1pPr>
          </a:lstStyle>
          <a:p>
            <a:pPr algn="ctr"/>
            <a:r>
              <a:rPr lang="pt-BR" dirty="0">
                <a:latin typeface="Avenir Next LT Pro" panose="020B0504020202020204" pitchFamily="34" charset="0"/>
              </a:rPr>
              <a:t>PLANOS SETORIAIS </a:t>
            </a:r>
          </a:p>
        </p:txBody>
      </p:sp>
      <p:sp>
        <p:nvSpPr>
          <p:cNvPr id="74" name="CaixaDeTexto 73">
            <a:extLst>
              <a:ext uri="{FF2B5EF4-FFF2-40B4-BE49-F238E27FC236}">
                <a16:creationId xmlns:a16="http://schemas.microsoft.com/office/drawing/2014/main" id="{737FC5BA-E63E-47F7-B8ED-13D6A8A14579}"/>
              </a:ext>
            </a:extLst>
          </p:cNvPr>
          <p:cNvSpPr txBox="1"/>
          <p:nvPr/>
        </p:nvSpPr>
        <p:spPr>
          <a:xfrm>
            <a:off x="9604598" y="2934473"/>
            <a:ext cx="2225792"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100" b="1" dirty="0">
                <a:solidFill>
                  <a:srgbClr val="595959"/>
                </a:solidFill>
                <a:latin typeface="Avenir Next LT Pro" panose="020B0504020202020204" pitchFamily="34" charset="0"/>
                <a:cs typeface="Calibri"/>
              </a:rPr>
              <a:t>PROGRAMAS</a:t>
            </a:r>
          </a:p>
          <a:p>
            <a:pPr algn="ctr"/>
            <a:r>
              <a:rPr lang="pt-BR" sz="1100" b="1" dirty="0">
                <a:solidFill>
                  <a:srgbClr val="595959"/>
                </a:solidFill>
                <a:latin typeface="Avenir Next LT Pro" panose="020B0504020202020204" pitchFamily="34" charset="0"/>
                <a:cs typeface="Calibri"/>
              </a:rPr>
              <a:t>PROJETOS</a:t>
            </a:r>
          </a:p>
          <a:p>
            <a:pPr algn="ctr"/>
            <a:r>
              <a:rPr lang="pt-BR" sz="1100" b="1" dirty="0">
                <a:solidFill>
                  <a:srgbClr val="595959"/>
                </a:solidFill>
                <a:latin typeface="Avenir Next LT Pro" panose="020B0504020202020204" pitchFamily="34" charset="0"/>
                <a:cs typeface="Calibri"/>
              </a:rPr>
              <a:t>AÇÕES</a:t>
            </a:r>
          </a:p>
          <a:p>
            <a:pPr algn="ctr"/>
            <a:r>
              <a:rPr lang="pt-BR" sz="1100" b="1" dirty="0">
                <a:solidFill>
                  <a:srgbClr val="595959"/>
                </a:solidFill>
                <a:latin typeface="Avenir Next LT Pro" panose="020B0504020202020204" pitchFamily="34" charset="0"/>
                <a:cs typeface="Calibri"/>
              </a:rPr>
              <a:t>INICIATIVAS</a:t>
            </a:r>
          </a:p>
          <a:p>
            <a:pPr algn="ctr"/>
            <a:r>
              <a:rPr lang="pt-BR" sz="1100" b="1" dirty="0">
                <a:solidFill>
                  <a:srgbClr val="595959"/>
                </a:solidFill>
                <a:latin typeface="Avenir Next LT Pro" panose="020B0504020202020204" pitchFamily="34" charset="0"/>
                <a:cs typeface="Calibri"/>
              </a:rPr>
              <a:t>INSTRUMENTOS</a:t>
            </a:r>
            <a:endParaRPr lang="pt-BR" sz="1100" dirty="0">
              <a:latin typeface="Avenir Next LT Pro" panose="020B0504020202020204" pitchFamily="34" charset="0"/>
              <a:cs typeface="Calibri"/>
            </a:endParaRPr>
          </a:p>
        </p:txBody>
      </p:sp>
      <p:sp>
        <p:nvSpPr>
          <p:cNvPr id="75" name="Retângulo 74">
            <a:extLst>
              <a:ext uri="{FF2B5EF4-FFF2-40B4-BE49-F238E27FC236}">
                <a16:creationId xmlns:a16="http://schemas.microsoft.com/office/drawing/2014/main" id="{A45EA055-ACC5-4C12-9402-BA171F2B8408}"/>
              </a:ext>
            </a:extLst>
          </p:cNvPr>
          <p:cNvSpPr/>
          <p:nvPr/>
        </p:nvSpPr>
        <p:spPr>
          <a:xfrm>
            <a:off x="10680016" y="6118113"/>
            <a:ext cx="1418382" cy="63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4" name="Agrupar 63">
            <a:extLst>
              <a:ext uri="{FF2B5EF4-FFF2-40B4-BE49-F238E27FC236}">
                <a16:creationId xmlns:a16="http://schemas.microsoft.com/office/drawing/2014/main" id="{3DAB315A-60B5-4FD1-ACCA-28E4981876C2}"/>
              </a:ext>
            </a:extLst>
          </p:cNvPr>
          <p:cNvGrpSpPr/>
          <p:nvPr/>
        </p:nvGrpSpPr>
        <p:grpSpPr>
          <a:xfrm>
            <a:off x="-35273" y="5823369"/>
            <a:ext cx="11910527" cy="388134"/>
            <a:chOff x="1177318" y="6370371"/>
            <a:chExt cx="8922685" cy="402980"/>
          </a:xfrm>
        </p:grpSpPr>
        <p:sp>
          <p:nvSpPr>
            <p:cNvPr id="65" name="Seta: da Esquerda para a Direita 64">
              <a:extLst>
                <a:ext uri="{FF2B5EF4-FFF2-40B4-BE49-F238E27FC236}">
                  <a16:creationId xmlns:a16="http://schemas.microsoft.com/office/drawing/2014/main" id="{D9761AA5-70C6-40DC-BB9C-82181B01A620}"/>
                </a:ext>
              </a:extLst>
            </p:cNvPr>
            <p:cNvSpPr/>
            <p:nvPr/>
          </p:nvSpPr>
          <p:spPr>
            <a:xfrm>
              <a:off x="1507990" y="6370371"/>
              <a:ext cx="8345365" cy="402980"/>
            </a:xfrm>
            <a:prstGeom prst="leftRightArrow">
              <a:avLst/>
            </a:prstGeom>
            <a:solidFill>
              <a:schemeClr val="accent6">
                <a:lumMod val="40000"/>
                <a:lumOff val="60000"/>
              </a:schemeClr>
            </a:solidFill>
            <a:ln>
              <a:solidFill>
                <a:schemeClr val="accent6">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a:extLst>
                <a:ext uri="{FF2B5EF4-FFF2-40B4-BE49-F238E27FC236}">
                  <a16:creationId xmlns:a16="http://schemas.microsoft.com/office/drawing/2014/main" id="{7F3084A7-5F37-41D2-B938-40FF021DCC39}"/>
                </a:ext>
              </a:extLst>
            </p:cNvPr>
            <p:cNvSpPr txBox="1"/>
            <p:nvPr/>
          </p:nvSpPr>
          <p:spPr>
            <a:xfrm>
              <a:off x="1177318" y="6426117"/>
              <a:ext cx="2658167" cy="298778"/>
            </a:xfrm>
            <a:prstGeom prst="rect">
              <a:avLst/>
            </a:prstGeom>
            <a:noFill/>
          </p:spPr>
          <p:txBody>
            <a:bodyPr wrap="square" lIns="91440" tIns="45720" rIns="91440" bIns="45720" anchor="t">
              <a:spAutoFit/>
            </a:bodyPr>
            <a:lstStyle/>
            <a:p>
              <a:pPr algn="ctr">
                <a:defRPr sz="2800" b="0" i="0" u="none" strike="noStrike" kern="1200" spc="0" baseline="0">
                  <a:solidFill>
                    <a:prstClr val="black">
                      <a:lumMod val="65000"/>
                      <a:lumOff val="35000"/>
                    </a:prstClr>
                  </a:solidFill>
                  <a:latin typeface="+mn-lt"/>
                  <a:ea typeface="+mn-ea"/>
                  <a:cs typeface="+mn-cs"/>
                </a:defRPr>
              </a:pPr>
              <a:r>
                <a:rPr lang="pt-BR" sz="1100" dirty="0">
                  <a:solidFill>
                    <a:srgbClr val="000000"/>
                  </a:solidFill>
                  <a:latin typeface="Avenir Next LT Pro" panose="020B0504020202020204" pitchFamily="34" charset="0"/>
                  <a:ea typeface="Verdana"/>
                </a:rPr>
                <a:t>INFRAESTRUTURA</a:t>
              </a:r>
            </a:p>
          </p:txBody>
        </p:sp>
        <p:sp>
          <p:nvSpPr>
            <p:cNvPr id="67" name="CaixaDeTexto 66">
              <a:extLst>
                <a:ext uri="{FF2B5EF4-FFF2-40B4-BE49-F238E27FC236}">
                  <a16:creationId xmlns:a16="http://schemas.microsoft.com/office/drawing/2014/main" id="{B9EFDD97-F22B-4F85-A052-C3789A287AAD}"/>
                </a:ext>
              </a:extLst>
            </p:cNvPr>
            <p:cNvSpPr txBox="1"/>
            <p:nvPr/>
          </p:nvSpPr>
          <p:spPr>
            <a:xfrm>
              <a:off x="3243508" y="6426121"/>
              <a:ext cx="2042706" cy="298778"/>
            </a:xfrm>
            <a:prstGeom prst="rect">
              <a:avLst/>
            </a:prstGeom>
            <a:noFill/>
          </p:spPr>
          <p:txBody>
            <a:bodyPr wrap="square" lIns="91440" tIns="45720" rIns="91440" bIns="45720" anchor="t">
              <a:spAutoFit/>
            </a:bodyPr>
            <a:lstStyle/>
            <a:p>
              <a:pPr algn="ctr">
                <a:defRPr sz="2800" b="0" i="0" u="none" strike="noStrike" kern="1200" spc="0" baseline="0">
                  <a:solidFill>
                    <a:prstClr val="black">
                      <a:lumMod val="65000"/>
                      <a:lumOff val="35000"/>
                    </a:prstClr>
                  </a:solidFill>
                  <a:latin typeface="+mn-lt"/>
                  <a:ea typeface="+mn-ea"/>
                  <a:cs typeface="+mn-cs"/>
                </a:defRPr>
              </a:pPr>
              <a:r>
                <a:rPr lang="pt-BR" sz="1100" dirty="0">
                  <a:solidFill>
                    <a:srgbClr val="000000"/>
                  </a:solidFill>
                  <a:latin typeface="Avenir Next LT Pro" panose="020B0504020202020204" pitchFamily="34" charset="0"/>
                  <a:ea typeface="Verdana"/>
                </a:rPr>
                <a:t>JUSTIÇA CLIMÁTICA</a:t>
              </a:r>
            </a:p>
          </p:txBody>
        </p:sp>
        <p:sp>
          <p:nvSpPr>
            <p:cNvPr id="68" name="CaixaDeTexto 67">
              <a:extLst>
                <a:ext uri="{FF2B5EF4-FFF2-40B4-BE49-F238E27FC236}">
                  <a16:creationId xmlns:a16="http://schemas.microsoft.com/office/drawing/2014/main" id="{0A26842F-B9C9-4786-BABC-5CB02D9F4ADE}"/>
                </a:ext>
              </a:extLst>
            </p:cNvPr>
            <p:cNvSpPr txBox="1"/>
            <p:nvPr/>
          </p:nvSpPr>
          <p:spPr>
            <a:xfrm>
              <a:off x="5119203" y="6426116"/>
              <a:ext cx="1976763" cy="298778"/>
            </a:xfrm>
            <a:prstGeom prst="rect">
              <a:avLst/>
            </a:prstGeom>
            <a:noFill/>
          </p:spPr>
          <p:txBody>
            <a:bodyPr wrap="square" lIns="91440" tIns="45720" rIns="91440" bIns="45720" anchor="t">
              <a:spAutoFit/>
            </a:bodyPr>
            <a:lstStyle/>
            <a:p>
              <a:pPr algn="ctr">
                <a:defRPr sz="2800" b="0" i="0" u="none" strike="noStrike" kern="1200" spc="0" baseline="0">
                  <a:solidFill>
                    <a:prstClr val="black">
                      <a:lumMod val="65000"/>
                      <a:lumOff val="35000"/>
                    </a:prstClr>
                  </a:solidFill>
                  <a:latin typeface="+mn-lt"/>
                  <a:ea typeface="+mn-ea"/>
                  <a:cs typeface="+mn-cs"/>
                </a:defRPr>
              </a:pPr>
              <a:r>
                <a:rPr lang="pt-BR" sz="1100" dirty="0">
                  <a:solidFill>
                    <a:srgbClr val="000000"/>
                  </a:solidFill>
                  <a:latin typeface="Avenir Next LT Pro" panose="020B0504020202020204" pitchFamily="34" charset="0"/>
                  <a:ea typeface="Verdana"/>
                </a:rPr>
                <a:t>EDUCAÇÃO AMBIENTAL</a:t>
              </a:r>
            </a:p>
          </p:txBody>
        </p:sp>
        <p:sp>
          <p:nvSpPr>
            <p:cNvPr id="69" name="CaixaDeTexto 68">
              <a:extLst>
                <a:ext uri="{FF2B5EF4-FFF2-40B4-BE49-F238E27FC236}">
                  <a16:creationId xmlns:a16="http://schemas.microsoft.com/office/drawing/2014/main" id="{863B8BC7-2D10-4758-BBBF-0E4D7FBA75CD}"/>
                </a:ext>
              </a:extLst>
            </p:cNvPr>
            <p:cNvSpPr txBox="1"/>
            <p:nvPr/>
          </p:nvSpPr>
          <p:spPr>
            <a:xfrm>
              <a:off x="8460278" y="6426115"/>
              <a:ext cx="1639725" cy="298778"/>
            </a:xfrm>
            <a:prstGeom prst="rect">
              <a:avLst/>
            </a:prstGeom>
            <a:noFill/>
          </p:spPr>
          <p:txBody>
            <a:bodyPr wrap="square" lIns="91440" tIns="45720" rIns="91440" bIns="45720" anchor="t">
              <a:spAutoFit/>
            </a:bodyPr>
            <a:lstStyle/>
            <a:p>
              <a:pPr algn="ctr">
                <a:defRPr sz="2800" b="0" i="0" u="none" strike="noStrike" kern="1200" spc="0" baseline="0">
                  <a:solidFill>
                    <a:prstClr val="black">
                      <a:lumMod val="65000"/>
                      <a:lumOff val="35000"/>
                    </a:prstClr>
                  </a:solidFill>
                  <a:latin typeface="+mn-lt"/>
                  <a:ea typeface="+mn-ea"/>
                  <a:cs typeface="+mn-cs"/>
                </a:defRPr>
              </a:pPr>
              <a:r>
                <a:rPr lang="pt-BR" sz="1100" dirty="0">
                  <a:solidFill>
                    <a:srgbClr val="000000"/>
                  </a:solidFill>
                  <a:latin typeface="Avenir Next LT Pro" panose="020B0504020202020204" pitchFamily="34" charset="0"/>
                  <a:ea typeface="Verdana"/>
                </a:rPr>
                <a:t>INOVAÇÃO</a:t>
              </a:r>
            </a:p>
          </p:txBody>
        </p:sp>
        <p:sp>
          <p:nvSpPr>
            <p:cNvPr id="70" name="CaixaDeTexto 69">
              <a:extLst>
                <a:ext uri="{FF2B5EF4-FFF2-40B4-BE49-F238E27FC236}">
                  <a16:creationId xmlns:a16="http://schemas.microsoft.com/office/drawing/2014/main" id="{60944202-7D88-41E9-83E0-2F6DB79B59E5}"/>
                </a:ext>
              </a:extLst>
            </p:cNvPr>
            <p:cNvSpPr txBox="1"/>
            <p:nvPr/>
          </p:nvSpPr>
          <p:spPr>
            <a:xfrm>
              <a:off x="7009548" y="6426115"/>
              <a:ext cx="1918147" cy="298778"/>
            </a:xfrm>
            <a:prstGeom prst="rect">
              <a:avLst/>
            </a:prstGeom>
            <a:noFill/>
          </p:spPr>
          <p:txBody>
            <a:bodyPr wrap="square" lIns="91440" tIns="45720" rIns="91440" bIns="45720" anchor="t">
              <a:spAutoFit/>
            </a:bodyPr>
            <a:lstStyle/>
            <a:p>
              <a:pPr algn="ctr">
                <a:defRPr sz="2800" b="0" i="0" u="none" strike="noStrike" kern="1200" spc="0" baseline="0">
                  <a:solidFill>
                    <a:prstClr val="black">
                      <a:lumMod val="65000"/>
                      <a:lumOff val="35000"/>
                    </a:prstClr>
                  </a:solidFill>
                  <a:latin typeface="+mn-lt"/>
                  <a:ea typeface="+mn-ea"/>
                  <a:cs typeface="+mn-cs"/>
                </a:defRPr>
              </a:pPr>
              <a:r>
                <a:rPr lang="pt-BR" sz="1100" dirty="0">
                  <a:solidFill>
                    <a:srgbClr val="000000"/>
                  </a:solidFill>
                  <a:latin typeface="Avenir Next LT Pro" panose="020B0504020202020204" pitchFamily="34" charset="0"/>
                  <a:ea typeface="Verdana"/>
                </a:rPr>
                <a:t>FINANÇAS VERDES</a:t>
              </a:r>
            </a:p>
          </p:txBody>
        </p:sp>
      </p:grpSp>
    </p:spTree>
    <p:extLst>
      <p:ext uri="{BB962C8B-B14F-4D97-AF65-F5344CB8AC3E}">
        <p14:creationId xmlns:p14="http://schemas.microsoft.com/office/powerpoint/2010/main" val="226899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34F3211-D08B-4F8E-AC8E-94700BB1A9ED}"/>
              </a:ext>
            </a:extLst>
          </p:cNvPr>
          <p:cNvSpPr txBox="1"/>
          <p:nvPr/>
        </p:nvSpPr>
        <p:spPr>
          <a:xfrm>
            <a:off x="0" y="1028128"/>
            <a:ext cx="122731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2000" b="1" dirty="0">
                <a:latin typeface="Avenir Next LT Pro" panose="020B0504020202020204" pitchFamily="34" charset="0"/>
                <a:ea typeface="Verdana" panose="020B0604030504040204" pitchFamily="34" charset="0"/>
              </a:rPr>
              <a:t>EMISSÕES LÍQUIDAS EM 2022* ​</a:t>
            </a:r>
          </a:p>
        </p:txBody>
      </p:sp>
      <p:grpSp>
        <p:nvGrpSpPr>
          <p:cNvPr id="6" name="Agrupar 5">
            <a:extLst>
              <a:ext uri="{FF2B5EF4-FFF2-40B4-BE49-F238E27FC236}">
                <a16:creationId xmlns:a16="http://schemas.microsoft.com/office/drawing/2014/main" id="{81DB9D52-F85E-456A-9801-127F7BF8C6E4}"/>
              </a:ext>
            </a:extLst>
          </p:cNvPr>
          <p:cNvGrpSpPr/>
          <p:nvPr/>
        </p:nvGrpSpPr>
        <p:grpSpPr>
          <a:xfrm>
            <a:off x="88746" y="1297602"/>
            <a:ext cx="11862056" cy="5062650"/>
            <a:chOff x="307198" y="1882221"/>
            <a:chExt cx="11862056" cy="5062650"/>
          </a:xfrm>
        </p:grpSpPr>
        <p:sp>
          <p:nvSpPr>
            <p:cNvPr id="8" name="CaixaDeTexto 8">
              <a:extLst>
                <a:ext uri="{FF2B5EF4-FFF2-40B4-BE49-F238E27FC236}">
                  <a16:creationId xmlns:a16="http://schemas.microsoft.com/office/drawing/2014/main" id="{E626E3E3-CF39-42F7-A0CC-B6FBC1A52FBF}"/>
                </a:ext>
              </a:extLst>
            </p:cNvPr>
            <p:cNvSpPr txBox="1"/>
            <p:nvPr/>
          </p:nvSpPr>
          <p:spPr>
            <a:xfrm>
              <a:off x="7272759" y="6044088"/>
              <a:ext cx="246270" cy="615545"/>
            </a:xfrm>
            <a:prstGeom prst="rect">
              <a:avLst/>
            </a:prstGeom>
            <a:noFill/>
          </p:spPr>
          <p:txBody>
            <a:bodyPr rot="0" spcFirstLastPara="0" vert="horz" wrap="none" lIns="121912" tIns="60956" rIns="121912" bIns="60956"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pt-BR" sz="3200"/>
            </a:p>
          </p:txBody>
        </p:sp>
        <p:sp>
          <p:nvSpPr>
            <p:cNvPr id="13" name="TextBox 15">
              <a:extLst>
                <a:ext uri="{FF2B5EF4-FFF2-40B4-BE49-F238E27FC236}">
                  <a16:creationId xmlns:a16="http://schemas.microsoft.com/office/drawing/2014/main" id="{AB210C68-2E67-4E63-B3E8-D46151E2A7E4}"/>
                </a:ext>
              </a:extLst>
            </p:cNvPr>
            <p:cNvSpPr txBox="1">
              <a:spLocks noChangeArrowheads="1"/>
            </p:cNvSpPr>
            <p:nvPr/>
          </p:nvSpPr>
          <p:spPr bwMode="auto">
            <a:xfrm>
              <a:off x="1836693" y="6290697"/>
              <a:ext cx="34146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b="1" dirty="0">
                  <a:solidFill>
                    <a:srgbClr val="0B9247"/>
                  </a:solidFill>
                  <a:latin typeface="Avenir Next LT Pro" panose="020B0504020202020204" pitchFamily="34" charset="0"/>
                  <a:ea typeface="Verdana" panose="020B0604030504040204" pitchFamily="34" charset="0"/>
                </a:rPr>
                <a:t>BRASIL</a:t>
              </a:r>
            </a:p>
            <a:p>
              <a:pPr algn="ctr"/>
              <a:r>
                <a:rPr lang="pt-BR" sz="1200" dirty="0">
                  <a:solidFill>
                    <a:srgbClr val="000000"/>
                  </a:solidFill>
                  <a:latin typeface="Avenir Next LT Pro" panose="020B0504020202020204" pitchFamily="34" charset="0"/>
                  <a:ea typeface="Verdana" panose="020B0604030504040204" pitchFamily="34" charset="0"/>
                </a:rPr>
                <a:t>2.319 </a:t>
              </a:r>
              <a:r>
                <a:rPr lang="pt-BR" sz="1200" b="0" i="0" u="none" strike="noStrike" dirty="0">
                  <a:solidFill>
                    <a:srgbClr val="000000"/>
                  </a:solidFill>
                  <a:effectLst/>
                  <a:latin typeface="Avenir Next LT Pro" panose="020B0504020202020204" pitchFamily="34" charset="0"/>
                  <a:ea typeface="Verdana" panose="020B0604030504040204" pitchFamily="34" charset="0"/>
                </a:rPr>
                <a:t>MtCO</a:t>
              </a:r>
              <a:r>
                <a:rPr lang="pt-BR" sz="1200" b="0" i="0" u="none" strike="noStrike" baseline="-25000" dirty="0">
                  <a:solidFill>
                    <a:srgbClr val="000000"/>
                  </a:solidFill>
                  <a:effectLst/>
                  <a:latin typeface="Avenir Next LT Pro" panose="020B0504020202020204" pitchFamily="34" charset="0"/>
                  <a:ea typeface="Verdana" panose="020B0604030504040204" pitchFamily="34" charset="0"/>
                </a:rPr>
                <a:t>2</a:t>
              </a:r>
              <a:r>
                <a:rPr lang="pt-BR" sz="1200" b="0" i="0" u="none" strike="noStrike" dirty="0">
                  <a:solidFill>
                    <a:srgbClr val="000000"/>
                  </a:solidFill>
                  <a:effectLst/>
                  <a:latin typeface="Avenir Next LT Pro" panose="020B0504020202020204" pitchFamily="34" charset="0"/>
                  <a:ea typeface="Verdana" panose="020B0604030504040204" pitchFamily="34" charset="0"/>
                </a:rPr>
                <a:t> </a:t>
              </a:r>
              <a:r>
                <a:rPr lang="pt-BR" sz="1200" b="0" i="0" u="none" strike="noStrike" dirty="0" err="1">
                  <a:solidFill>
                    <a:srgbClr val="000000"/>
                  </a:solidFill>
                  <a:effectLst/>
                  <a:latin typeface="Avenir Next LT Pro" panose="020B0504020202020204" pitchFamily="34" charset="0"/>
                  <a:ea typeface="Verdana" panose="020B0604030504040204" pitchFamily="34" charset="0"/>
                </a:rPr>
                <a:t>eq</a:t>
              </a:r>
              <a:endParaRPr lang="id-ID" altLang="pt-BR" sz="1200" dirty="0">
                <a:latin typeface="Avenir Next LT Pro" panose="020B0504020202020204" pitchFamily="34" charset="0"/>
                <a:ea typeface="Verdana" panose="020B0604030504040204" pitchFamily="34" charset="0"/>
              </a:endParaRPr>
            </a:p>
          </p:txBody>
        </p:sp>
        <p:sp>
          <p:nvSpPr>
            <p:cNvPr id="14" name="CaixaDeTexto 62">
              <a:extLst>
                <a:ext uri="{FF2B5EF4-FFF2-40B4-BE49-F238E27FC236}">
                  <a16:creationId xmlns:a16="http://schemas.microsoft.com/office/drawing/2014/main" id="{3FF86025-418E-4BAE-8C71-904EF8651CEA}"/>
                </a:ext>
              </a:extLst>
            </p:cNvPr>
            <p:cNvSpPr txBox="1"/>
            <p:nvPr/>
          </p:nvSpPr>
          <p:spPr>
            <a:xfrm>
              <a:off x="5974568" y="4391551"/>
              <a:ext cx="762472" cy="338554"/>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dirty="0">
                  <a:latin typeface="Avenir Next LT Pro" panose="020B0504020202020204" pitchFamily="34" charset="0"/>
                  <a:ea typeface="Open Sans"/>
                  <a:cs typeface="Open Sans"/>
                </a:rPr>
                <a:t>25%</a:t>
              </a:r>
            </a:p>
          </p:txBody>
        </p:sp>
        <p:sp>
          <p:nvSpPr>
            <p:cNvPr id="15" name="TextBox 17">
              <a:extLst>
                <a:ext uri="{FF2B5EF4-FFF2-40B4-BE49-F238E27FC236}">
                  <a16:creationId xmlns:a16="http://schemas.microsoft.com/office/drawing/2014/main" id="{1B5C2581-7F7C-4500-A357-81CF068E196F}"/>
                </a:ext>
              </a:extLst>
            </p:cNvPr>
            <p:cNvSpPr txBox="1">
              <a:spLocks noChangeArrowheads="1"/>
            </p:cNvSpPr>
            <p:nvPr/>
          </p:nvSpPr>
          <p:spPr bwMode="auto">
            <a:xfrm>
              <a:off x="5903565" y="4130550"/>
              <a:ext cx="1378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a:latin typeface="Avenir Next LT Pro" panose="020B0504020202020204" pitchFamily="34" charset="0"/>
                  <a:ea typeface="Verdana" panose="020B0604030504040204" pitchFamily="34" charset="0"/>
                  <a:cs typeface="Open Sans" panose="020B0606030504020204" pitchFamily="34" charset="0"/>
                </a:rPr>
                <a:t>AGROPECUÁRIA</a:t>
              </a:r>
            </a:p>
          </p:txBody>
        </p:sp>
        <p:sp>
          <p:nvSpPr>
            <p:cNvPr id="16" name="Forma Livre: Forma 15">
              <a:extLst>
                <a:ext uri="{FF2B5EF4-FFF2-40B4-BE49-F238E27FC236}">
                  <a16:creationId xmlns:a16="http://schemas.microsoft.com/office/drawing/2014/main" id="{A1E04C53-B8F8-4E19-8A73-06C6642B451F}"/>
                </a:ext>
              </a:extLst>
            </p:cNvPr>
            <p:cNvSpPr/>
            <p:nvPr/>
          </p:nvSpPr>
          <p:spPr>
            <a:xfrm>
              <a:off x="7674628" y="3772941"/>
              <a:ext cx="2549886" cy="1625755"/>
            </a:xfrm>
            <a:custGeom>
              <a:avLst/>
              <a:gdLst>
                <a:gd name="connsiteX0" fmla="*/ 262625 w 280223"/>
                <a:gd name="connsiteY0" fmla="*/ 117234 h 182461"/>
                <a:gd name="connsiteX1" fmla="*/ 258977 w 280223"/>
                <a:gd name="connsiteY1" fmla="*/ 118146 h 182461"/>
                <a:gd name="connsiteX2" fmla="*/ 258065 w 280223"/>
                <a:gd name="connsiteY2" fmla="*/ 117234 h 182461"/>
                <a:gd name="connsiteX3" fmla="*/ 255330 w 280223"/>
                <a:gd name="connsiteY3" fmla="*/ 119058 h 182461"/>
                <a:gd name="connsiteX4" fmla="*/ 254418 w 280223"/>
                <a:gd name="connsiteY4" fmla="*/ 120882 h 182461"/>
                <a:gd name="connsiteX5" fmla="*/ 253506 w 280223"/>
                <a:gd name="connsiteY5" fmla="*/ 121794 h 182461"/>
                <a:gd name="connsiteX6" fmla="*/ 252594 w 280223"/>
                <a:gd name="connsiteY6" fmla="*/ 122705 h 182461"/>
                <a:gd name="connsiteX7" fmla="*/ 251682 w 280223"/>
                <a:gd name="connsiteY7" fmla="*/ 123617 h 182461"/>
                <a:gd name="connsiteX8" fmla="*/ 249858 w 280223"/>
                <a:gd name="connsiteY8" fmla="*/ 123617 h 182461"/>
                <a:gd name="connsiteX9" fmla="*/ 248035 w 280223"/>
                <a:gd name="connsiteY9" fmla="*/ 125441 h 182461"/>
                <a:gd name="connsiteX10" fmla="*/ 244387 w 280223"/>
                <a:gd name="connsiteY10" fmla="*/ 126353 h 182461"/>
                <a:gd name="connsiteX11" fmla="*/ 241651 w 280223"/>
                <a:gd name="connsiteY11" fmla="*/ 130001 h 182461"/>
                <a:gd name="connsiteX12" fmla="*/ 238004 w 280223"/>
                <a:gd name="connsiteY12" fmla="*/ 133648 h 182461"/>
                <a:gd name="connsiteX13" fmla="*/ 227973 w 280223"/>
                <a:gd name="connsiteY13" fmla="*/ 130912 h 182461"/>
                <a:gd name="connsiteX14" fmla="*/ 219766 w 280223"/>
                <a:gd name="connsiteY14" fmla="*/ 133648 h 182461"/>
                <a:gd name="connsiteX15" fmla="*/ 217030 w 280223"/>
                <a:gd name="connsiteY15" fmla="*/ 135472 h 182461"/>
                <a:gd name="connsiteX16" fmla="*/ 220678 w 280223"/>
                <a:gd name="connsiteY16" fmla="*/ 133648 h 182461"/>
                <a:gd name="connsiteX17" fmla="*/ 218854 w 280223"/>
                <a:gd name="connsiteY17" fmla="*/ 137296 h 182461"/>
                <a:gd name="connsiteX18" fmla="*/ 217030 w 280223"/>
                <a:gd name="connsiteY18" fmla="*/ 137296 h 182461"/>
                <a:gd name="connsiteX19" fmla="*/ 214295 w 280223"/>
                <a:gd name="connsiteY19" fmla="*/ 138207 h 182461"/>
                <a:gd name="connsiteX20" fmla="*/ 211559 w 280223"/>
                <a:gd name="connsiteY20" fmla="*/ 133648 h 182461"/>
                <a:gd name="connsiteX21" fmla="*/ 210647 w 280223"/>
                <a:gd name="connsiteY21" fmla="*/ 135472 h 182461"/>
                <a:gd name="connsiteX22" fmla="*/ 209735 w 280223"/>
                <a:gd name="connsiteY22" fmla="*/ 135472 h 182461"/>
                <a:gd name="connsiteX23" fmla="*/ 210647 w 280223"/>
                <a:gd name="connsiteY23" fmla="*/ 137296 h 182461"/>
                <a:gd name="connsiteX24" fmla="*/ 211559 w 280223"/>
                <a:gd name="connsiteY24" fmla="*/ 139120 h 182461"/>
                <a:gd name="connsiteX25" fmla="*/ 200616 w 280223"/>
                <a:gd name="connsiteY25" fmla="*/ 144591 h 182461"/>
                <a:gd name="connsiteX26" fmla="*/ 192409 w 280223"/>
                <a:gd name="connsiteY26" fmla="*/ 152798 h 182461"/>
                <a:gd name="connsiteX27" fmla="*/ 186938 w 280223"/>
                <a:gd name="connsiteY27" fmla="*/ 157358 h 182461"/>
                <a:gd name="connsiteX28" fmla="*/ 166876 w 280223"/>
                <a:gd name="connsiteY28" fmla="*/ 169212 h 182461"/>
                <a:gd name="connsiteX29" fmla="*/ 162317 w 280223"/>
                <a:gd name="connsiteY29" fmla="*/ 174683 h 182461"/>
                <a:gd name="connsiteX30" fmla="*/ 162317 w 280223"/>
                <a:gd name="connsiteY30" fmla="*/ 173771 h 182461"/>
                <a:gd name="connsiteX31" fmla="*/ 160493 w 280223"/>
                <a:gd name="connsiteY31" fmla="*/ 174683 h 182461"/>
                <a:gd name="connsiteX32" fmla="*/ 159581 w 280223"/>
                <a:gd name="connsiteY32" fmla="*/ 174683 h 182461"/>
                <a:gd name="connsiteX33" fmla="*/ 165052 w 280223"/>
                <a:gd name="connsiteY33" fmla="*/ 174683 h 182461"/>
                <a:gd name="connsiteX34" fmla="*/ 160493 w 280223"/>
                <a:gd name="connsiteY34" fmla="*/ 180155 h 182461"/>
                <a:gd name="connsiteX35" fmla="*/ 159581 w 280223"/>
                <a:gd name="connsiteY35" fmla="*/ 181067 h 182461"/>
                <a:gd name="connsiteX36" fmla="*/ 158669 w 280223"/>
                <a:gd name="connsiteY36" fmla="*/ 181067 h 182461"/>
                <a:gd name="connsiteX37" fmla="*/ 154110 w 280223"/>
                <a:gd name="connsiteY37" fmla="*/ 175595 h 182461"/>
                <a:gd name="connsiteX38" fmla="*/ 151374 w 280223"/>
                <a:gd name="connsiteY38" fmla="*/ 173771 h 182461"/>
                <a:gd name="connsiteX39" fmla="*/ 148638 w 280223"/>
                <a:gd name="connsiteY39" fmla="*/ 171948 h 182461"/>
                <a:gd name="connsiteX40" fmla="*/ 146814 w 280223"/>
                <a:gd name="connsiteY40" fmla="*/ 173771 h 182461"/>
                <a:gd name="connsiteX41" fmla="*/ 143167 w 280223"/>
                <a:gd name="connsiteY41" fmla="*/ 174683 h 182461"/>
                <a:gd name="connsiteX42" fmla="*/ 143167 w 280223"/>
                <a:gd name="connsiteY42" fmla="*/ 171036 h 182461"/>
                <a:gd name="connsiteX43" fmla="*/ 143167 w 280223"/>
                <a:gd name="connsiteY43" fmla="*/ 166476 h 182461"/>
                <a:gd name="connsiteX44" fmla="*/ 144991 w 280223"/>
                <a:gd name="connsiteY44" fmla="*/ 163740 h 182461"/>
                <a:gd name="connsiteX45" fmla="*/ 141343 w 280223"/>
                <a:gd name="connsiteY45" fmla="*/ 161917 h 182461"/>
                <a:gd name="connsiteX46" fmla="*/ 138607 w 280223"/>
                <a:gd name="connsiteY46" fmla="*/ 161917 h 182461"/>
                <a:gd name="connsiteX47" fmla="*/ 133136 w 280223"/>
                <a:gd name="connsiteY47" fmla="*/ 161917 h 182461"/>
                <a:gd name="connsiteX48" fmla="*/ 127665 w 280223"/>
                <a:gd name="connsiteY48" fmla="*/ 161005 h 182461"/>
                <a:gd name="connsiteX49" fmla="*/ 119458 w 280223"/>
                <a:gd name="connsiteY49" fmla="*/ 161005 h 182461"/>
                <a:gd name="connsiteX50" fmla="*/ 120370 w 280223"/>
                <a:gd name="connsiteY50" fmla="*/ 157358 h 182461"/>
                <a:gd name="connsiteX51" fmla="*/ 121282 w 280223"/>
                <a:gd name="connsiteY51" fmla="*/ 153710 h 182461"/>
                <a:gd name="connsiteX52" fmla="*/ 121282 w 280223"/>
                <a:gd name="connsiteY52" fmla="*/ 150974 h 182461"/>
                <a:gd name="connsiteX53" fmla="*/ 119458 w 280223"/>
                <a:gd name="connsiteY53" fmla="*/ 148239 h 182461"/>
                <a:gd name="connsiteX54" fmla="*/ 118546 w 280223"/>
                <a:gd name="connsiteY54" fmla="*/ 146415 h 182461"/>
                <a:gd name="connsiteX55" fmla="*/ 113075 w 280223"/>
                <a:gd name="connsiteY55" fmla="*/ 138207 h 182461"/>
                <a:gd name="connsiteX56" fmla="*/ 111251 w 280223"/>
                <a:gd name="connsiteY56" fmla="*/ 136384 h 182461"/>
                <a:gd name="connsiteX57" fmla="*/ 111251 w 280223"/>
                <a:gd name="connsiteY57" fmla="*/ 134560 h 182461"/>
                <a:gd name="connsiteX58" fmla="*/ 111251 w 280223"/>
                <a:gd name="connsiteY58" fmla="*/ 131824 h 182461"/>
                <a:gd name="connsiteX59" fmla="*/ 109427 w 280223"/>
                <a:gd name="connsiteY59" fmla="*/ 128177 h 182461"/>
                <a:gd name="connsiteX60" fmla="*/ 108515 w 280223"/>
                <a:gd name="connsiteY60" fmla="*/ 124529 h 182461"/>
                <a:gd name="connsiteX61" fmla="*/ 101220 w 280223"/>
                <a:gd name="connsiteY61" fmla="*/ 109027 h 182461"/>
                <a:gd name="connsiteX62" fmla="*/ 98484 w 280223"/>
                <a:gd name="connsiteY62" fmla="*/ 105380 h 182461"/>
                <a:gd name="connsiteX63" fmla="*/ 93925 w 280223"/>
                <a:gd name="connsiteY63" fmla="*/ 104467 h 182461"/>
                <a:gd name="connsiteX64" fmla="*/ 87541 w 280223"/>
                <a:gd name="connsiteY64" fmla="*/ 104467 h 182461"/>
                <a:gd name="connsiteX65" fmla="*/ 83894 w 280223"/>
                <a:gd name="connsiteY65" fmla="*/ 104467 h 182461"/>
                <a:gd name="connsiteX66" fmla="*/ 73863 w 280223"/>
                <a:gd name="connsiteY66" fmla="*/ 104467 h 182461"/>
                <a:gd name="connsiteX67" fmla="*/ 58361 w 280223"/>
                <a:gd name="connsiteY67" fmla="*/ 95348 h 182461"/>
                <a:gd name="connsiteX68" fmla="*/ 51066 w 280223"/>
                <a:gd name="connsiteY68" fmla="*/ 95348 h 182461"/>
                <a:gd name="connsiteX69" fmla="*/ 47418 w 280223"/>
                <a:gd name="connsiteY69" fmla="*/ 94437 h 182461"/>
                <a:gd name="connsiteX70" fmla="*/ 43771 w 280223"/>
                <a:gd name="connsiteY70" fmla="*/ 93525 h 182461"/>
                <a:gd name="connsiteX71" fmla="*/ 36476 w 280223"/>
                <a:gd name="connsiteY71" fmla="*/ 90789 h 182461"/>
                <a:gd name="connsiteX72" fmla="*/ 29180 w 280223"/>
                <a:gd name="connsiteY72" fmla="*/ 93525 h 182461"/>
                <a:gd name="connsiteX73" fmla="*/ 26445 w 280223"/>
                <a:gd name="connsiteY73" fmla="*/ 92613 h 182461"/>
                <a:gd name="connsiteX74" fmla="*/ 22797 w 280223"/>
                <a:gd name="connsiteY74" fmla="*/ 91701 h 182461"/>
                <a:gd name="connsiteX75" fmla="*/ 18238 w 280223"/>
                <a:gd name="connsiteY75" fmla="*/ 90789 h 182461"/>
                <a:gd name="connsiteX76" fmla="*/ 9119 w 280223"/>
                <a:gd name="connsiteY76" fmla="*/ 90789 h 182461"/>
                <a:gd name="connsiteX77" fmla="*/ 0 w 280223"/>
                <a:gd name="connsiteY77" fmla="*/ 95348 h 182461"/>
                <a:gd name="connsiteX78" fmla="*/ 6383 w 280223"/>
                <a:gd name="connsiteY78" fmla="*/ 87142 h 182461"/>
                <a:gd name="connsiteX79" fmla="*/ 10943 w 280223"/>
                <a:gd name="connsiteY79" fmla="*/ 85318 h 182461"/>
                <a:gd name="connsiteX80" fmla="*/ 29180 w 280223"/>
                <a:gd name="connsiteY80" fmla="*/ 67992 h 182461"/>
                <a:gd name="connsiteX81" fmla="*/ 31916 w 280223"/>
                <a:gd name="connsiteY81" fmla="*/ 63432 h 182461"/>
                <a:gd name="connsiteX82" fmla="*/ 33740 w 280223"/>
                <a:gd name="connsiteY82" fmla="*/ 56137 h 182461"/>
                <a:gd name="connsiteX83" fmla="*/ 37387 w 280223"/>
                <a:gd name="connsiteY83" fmla="*/ 55225 h 182461"/>
                <a:gd name="connsiteX84" fmla="*/ 42859 w 280223"/>
                <a:gd name="connsiteY84" fmla="*/ 42459 h 182461"/>
                <a:gd name="connsiteX85" fmla="*/ 48330 w 280223"/>
                <a:gd name="connsiteY85" fmla="*/ 36075 h 182461"/>
                <a:gd name="connsiteX86" fmla="*/ 49242 w 280223"/>
                <a:gd name="connsiteY86" fmla="*/ 28780 h 182461"/>
                <a:gd name="connsiteX87" fmla="*/ 51978 w 280223"/>
                <a:gd name="connsiteY87" fmla="*/ 26045 h 182461"/>
                <a:gd name="connsiteX88" fmla="*/ 57449 w 280223"/>
                <a:gd name="connsiteY88" fmla="*/ 18750 h 182461"/>
                <a:gd name="connsiteX89" fmla="*/ 71127 w 280223"/>
                <a:gd name="connsiteY89" fmla="*/ 6895 h 182461"/>
                <a:gd name="connsiteX90" fmla="*/ 85718 w 280223"/>
                <a:gd name="connsiteY90" fmla="*/ 512 h 182461"/>
                <a:gd name="connsiteX91" fmla="*/ 120370 w 280223"/>
                <a:gd name="connsiteY91" fmla="*/ 5983 h 182461"/>
                <a:gd name="connsiteX92" fmla="*/ 119458 w 280223"/>
                <a:gd name="connsiteY92" fmla="*/ 12366 h 182461"/>
                <a:gd name="connsiteX93" fmla="*/ 129489 w 280223"/>
                <a:gd name="connsiteY93" fmla="*/ 13278 h 182461"/>
                <a:gd name="connsiteX94" fmla="*/ 131312 w 280223"/>
                <a:gd name="connsiteY94" fmla="*/ 21485 h 182461"/>
                <a:gd name="connsiteX95" fmla="*/ 132224 w 280223"/>
                <a:gd name="connsiteY95" fmla="*/ 16014 h 182461"/>
                <a:gd name="connsiteX96" fmla="*/ 139519 w 280223"/>
                <a:gd name="connsiteY96" fmla="*/ 12366 h 182461"/>
                <a:gd name="connsiteX97" fmla="*/ 144991 w 280223"/>
                <a:gd name="connsiteY97" fmla="*/ 11455 h 182461"/>
                <a:gd name="connsiteX98" fmla="*/ 153198 w 280223"/>
                <a:gd name="connsiteY98" fmla="*/ 7807 h 182461"/>
                <a:gd name="connsiteX99" fmla="*/ 158669 w 280223"/>
                <a:gd name="connsiteY99" fmla="*/ 12366 h 182461"/>
                <a:gd name="connsiteX100" fmla="*/ 161405 w 280223"/>
                <a:gd name="connsiteY100" fmla="*/ 8719 h 182461"/>
                <a:gd name="connsiteX101" fmla="*/ 164141 w 280223"/>
                <a:gd name="connsiteY101" fmla="*/ 9631 h 182461"/>
                <a:gd name="connsiteX102" fmla="*/ 165052 w 280223"/>
                <a:gd name="connsiteY102" fmla="*/ 6895 h 182461"/>
                <a:gd name="connsiteX103" fmla="*/ 172348 w 280223"/>
                <a:gd name="connsiteY103" fmla="*/ 8719 h 182461"/>
                <a:gd name="connsiteX104" fmla="*/ 177819 w 280223"/>
                <a:gd name="connsiteY104" fmla="*/ 8719 h 182461"/>
                <a:gd name="connsiteX105" fmla="*/ 183290 w 280223"/>
                <a:gd name="connsiteY105" fmla="*/ 17838 h 182461"/>
                <a:gd name="connsiteX106" fmla="*/ 187850 w 280223"/>
                <a:gd name="connsiteY106" fmla="*/ 26045 h 182461"/>
                <a:gd name="connsiteX107" fmla="*/ 185114 w 280223"/>
                <a:gd name="connsiteY107" fmla="*/ 36988 h 182461"/>
                <a:gd name="connsiteX108" fmla="*/ 186938 w 280223"/>
                <a:gd name="connsiteY108" fmla="*/ 40635 h 182461"/>
                <a:gd name="connsiteX109" fmla="*/ 191497 w 280223"/>
                <a:gd name="connsiteY109" fmla="*/ 52490 h 182461"/>
                <a:gd name="connsiteX110" fmla="*/ 195145 w 280223"/>
                <a:gd name="connsiteY110" fmla="*/ 54313 h 182461"/>
                <a:gd name="connsiteX111" fmla="*/ 199704 w 280223"/>
                <a:gd name="connsiteY111" fmla="*/ 53402 h 182461"/>
                <a:gd name="connsiteX112" fmla="*/ 202440 w 280223"/>
                <a:gd name="connsiteY112" fmla="*/ 53402 h 182461"/>
                <a:gd name="connsiteX113" fmla="*/ 204264 w 280223"/>
                <a:gd name="connsiteY113" fmla="*/ 55225 h 182461"/>
                <a:gd name="connsiteX114" fmla="*/ 206999 w 280223"/>
                <a:gd name="connsiteY114" fmla="*/ 55225 h 182461"/>
                <a:gd name="connsiteX115" fmla="*/ 206999 w 280223"/>
                <a:gd name="connsiteY115" fmla="*/ 58873 h 182461"/>
                <a:gd name="connsiteX116" fmla="*/ 205176 w 280223"/>
                <a:gd name="connsiteY116" fmla="*/ 63432 h 182461"/>
                <a:gd name="connsiteX117" fmla="*/ 203352 w 280223"/>
                <a:gd name="connsiteY117" fmla="*/ 67080 h 182461"/>
                <a:gd name="connsiteX118" fmla="*/ 202440 w 280223"/>
                <a:gd name="connsiteY118" fmla="*/ 68904 h 182461"/>
                <a:gd name="connsiteX119" fmla="*/ 202440 w 280223"/>
                <a:gd name="connsiteY119" fmla="*/ 70728 h 182461"/>
                <a:gd name="connsiteX120" fmla="*/ 203352 w 280223"/>
                <a:gd name="connsiteY120" fmla="*/ 74375 h 182461"/>
                <a:gd name="connsiteX121" fmla="*/ 202440 w 280223"/>
                <a:gd name="connsiteY121" fmla="*/ 76199 h 182461"/>
                <a:gd name="connsiteX122" fmla="*/ 201528 w 280223"/>
                <a:gd name="connsiteY122" fmla="*/ 77111 h 182461"/>
                <a:gd name="connsiteX123" fmla="*/ 200616 w 280223"/>
                <a:gd name="connsiteY123" fmla="*/ 84406 h 182461"/>
                <a:gd name="connsiteX124" fmla="*/ 202440 w 280223"/>
                <a:gd name="connsiteY124" fmla="*/ 88053 h 182461"/>
                <a:gd name="connsiteX125" fmla="*/ 210647 w 280223"/>
                <a:gd name="connsiteY125" fmla="*/ 92613 h 182461"/>
                <a:gd name="connsiteX126" fmla="*/ 207911 w 280223"/>
                <a:gd name="connsiteY126" fmla="*/ 97172 h 182461"/>
                <a:gd name="connsiteX127" fmla="*/ 211559 w 280223"/>
                <a:gd name="connsiteY127" fmla="*/ 100820 h 182461"/>
                <a:gd name="connsiteX128" fmla="*/ 212471 w 280223"/>
                <a:gd name="connsiteY128" fmla="*/ 103556 h 182461"/>
                <a:gd name="connsiteX129" fmla="*/ 214295 w 280223"/>
                <a:gd name="connsiteY129" fmla="*/ 104467 h 182461"/>
                <a:gd name="connsiteX130" fmla="*/ 216118 w 280223"/>
                <a:gd name="connsiteY130" fmla="*/ 104467 h 182461"/>
                <a:gd name="connsiteX131" fmla="*/ 218854 w 280223"/>
                <a:gd name="connsiteY131" fmla="*/ 103556 h 182461"/>
                <a:gd name="connsiteX132" fmla="*/ 222502 w 280223"/>
                <a:gd name="connsiteY132" fmla="*/ 104467 h 182461"/>
                <a:gd name="connsiteX133" fmla="*/ 224325 w 280223"/>
                <a:gd name="connsiteY133" fmla="*/ 102644 h 182461"/>
                <a:gd name="connsiteX134" fmla="*/ 225237 w 280223"/>
                <a:gd name="connsiteY134" fmla="*/ 102644 h 182461"/>
                <a:gd name="connsiteX135" fmla="*/ 226149 w 280223"/>
                <a:gd name="connsiteY135" fmla="*/ 103556 h 182461"/>
                <a:gd name="connsiteX136" fmla="*/ 228885 w 280223"/>
                <a:gd name="connsiteY136" fmla="*/ 103556 h 182461"/>
                <a:gd name="connsiteX137" fmla="*/ 229797 w 280223"/>
                <a:gd name="connsiteY137" fmla="*/ 101732 h 182461"/>
                <a:gd name="connsiteX138" fmla="*/ 231621 w 280223"/>
                <a:gd name="connsiteY138" fmla="*/ 99908 h 182461"/>
                <a:gd name="connsiteX139" fmla="*/ 230709 w 280223"/>
                <a:gd name="connsiteY139" fmla="*/ 98996 h 182461"/>
                <a:gd name="connsiteX140" fmla="*/ 231621 w 280223"/>
                <a:gd name="connsiteY140" fmla="*/ 96261 h 182461"/>
                <a:gd name="connsiteX141" fmla="*/ 231621 w 280223"/>
                <a:gd name="connsiteY141" fmla="*/ 94437 h 182461"/>
                <a:gd name="connsiteX142" fmla="*/ 232533 w 280223"/>
                <a:gd name="connsiteY142" fmla="*/ 96261 h 182461"/>
                <a:gd name="connsiteX143" fmla="*/ 235268 w 280223"/>
                <a:gd name="connsiteY143" fmla="*/ 95348 h 182461"/>
                <a:gd name="connsiteX144" fmla="*/ 240740 w 280223"/>
                <a:gd name="connsiteY144" fmla="*/ 96261 h 182461"/>
                <a:gd name="connsiteX145" fmla="*/ 249858 w 280223"/>
                <a:gd name="connsiteY145" fmla="*/ 90789 h 182461"/>
                <a:gd name="connsiteX146" fmla="*/ 259889 w 280223"/>
                <a:gd name="connsiteY146" fmla="*/ 88053 h 182461"/>
                <a:gd name="connsiteX147" fmla="*/ 264449 w 280223"/>
                <a:gd name="connsiteY147" fmla="*/ 92613 h 182461"/>
                <a:gd name="connsiteX148" fmla="*/ 266272 w 280223"/>
                <a:gd name="connsiteY148" fmla="*/ 94437 h 182461"/>
                <a:gd name="connsiteX149" fmla="*/ 271744 w 280223"/>
                <a:gd name="connsiteY149" fmla="*/ 94437 h 182461"/>
                <a:gd name="connsiteX150" fmla="*/ 278127 w 280223"/>
                <a:gd name="connsiteY150" fmla="*/ 94437 h 182461"/>
                <a:gd name="connsiteX151" fmla="*/ 279039 w 280223"/>
                <a:gd name="connsiteY151" fmla="*/ 98085 h 182461"/>
                <a:gd name="connsiteX152" fmla="*/ 274479 w 280223"/>
                <a:gd name="connsiteY152" fmla="*/ 102644 h 182461"/>
                <a:gd name="connsiteX153" fmla="*/ 270832 w 280223"/>
                <a:gd name="connsiteY153" fmla="*/ 102644 h 182461"/>
                <a:gd name="connsiteX154" fmla="*/ 267184 w 280223"/>
                <a:gd name="connsiteY154" fmla="*/ 103556 h 182461"/>
                <a:gd name="connsiteX155" fmla="*/ 261713 w 280223"/>
                <a:gd name="connsiteY155" fmla="*/ 106291 h 182461"/>
                <a:gd name="connsiteX156" fmla="*/ 259889 w 280223"/>
                <a:gd name="connsiteY156" fmla="*/ 108115 h 182461"/>
                <a:gd name="connsiteX157" fmla="*/ 262625 w 280223"/>
                <a:gd name="connsiteY157" fmla="*/ 117234 h 182461"/>
                <a:gd name="connsiteX158" fmla="*/ 175995 w 280223"/>
                <a:gd name="connsiteY158" fmla="*/ 162829 h 182461"/>
                <a:gd name="connsiteX159" fmla="*/ 165052 w 280223"/>
                <a:gd name="connsiteY159" fmla="*/ 172859 h 182461"/>
                <a:gd name="connsiteX160" fmla="*/ 169612 w 280223"/>
                <a:gd name="connsiteY160" fmla="*/ 167388 h 182461"/>
                <a:gd name="connsiteX161" fmla="*/ 175995 w 280223"/>
                <a:gd name="connsiteY161" fmla="*/ 162829 h 182461"/>
                <a:gd name="connsiteX162" fmla="*/ 213383 w 280223"/>
                <a:gd name="connsiteY162" fmla="*/ 136384 h 182461"/>
                <a:gd name="connsiteX163" fmla="*/ 213383 w 280223"/>
                <a:gd name="connsiteY163" fmla="*/ 138207 h 182461"/>
                <a:gd name="connsiteX164" fmla="*/ 211559 w 280223"/>
                <a:gd name="connsiteY164" fmla="*/ 138207 h 182461"/>
                <a:gd name="connsiteX165" fmla="*/ 211559 w 280223"/>
                <a:gd name="connsiteY165" fmla="*/ 137296 h 182461"/>
                <a:gd name="connsiteX166" fmla="*/ 213383 w 280223"/>
                <a:gd name="connsiteY166" fmla="*/ 136384 h 182461"/>
                <a:gd name="connsiteX167" fmla="*/ 247123 w 280223"/>
                <a:gd name="connsiteY167" fmla="*/ 136384 h 182461"/>
                <a:gd name="connsiteX168" fmla="*/ 247123 w 280223"/>
                <a:gd name="connsiteY168" fmla="*/ 138207 h 182461"/>
                <a:gd name="connsiteX169" fmla="*/ 245299 w 280223"/>
                <a:gd name="connsiteY169" fmla="*/ 137296 h 182461"/>
                <a:gd name="connsiteX170" fmla="*/ 240740 w 280223"/>
                <a:gd name="connsiteY170" fmla="*/ 137296 h 182461"/>
                <a:gd name="connsiteX171" fmla="*/ 244387 w 280223"/>
                <a:gd name="connsiteY171" fmla="*/ 130001 h 182461"/>
                <a:gd name="connsiteX172" fmla="*/ 247123 w 280223"/>
                <a:gd name="connsiteY172" fmla="*/ 136384 h 1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80223" h="182461">
                  <a:moveTo>
                    <a:pt x="262625" y="117234"/>
                  </a:moveTo>
                  <a:cubicBezTo>
                    <a:pt x="262625" y="118146"/>
                    <a:pt x="259889" y="118146"/>
                    <a:pt x="258977" y="118146"/>
                  </a:cubicBezTo>
                  <a:cubicBezTo>
                    <a:pt x="258977" y="116322"/>
                    <a:pt x="257153" y="118146"/>
                    <a:pt x="258065" y="117234"/>
                  </a:cubicBezTo>
                  <a:cubicBezTo>
                    <a:pt x="257153" y="117234"/>
                    <a:pt x="256242" y="118146"/>
                    <a:pt x="255330" y="119058"/>
                  </a:cubicBezTo>
                  <a:cubicBezTo>
                    <a:pt x="254418" y="119058"/>
                    <a:pt x="252594" y="119970"/>
                    <a:pt x="254418" y="120882"/>
                  </a:cubicBezTo>
                  <a:cubicBezTo>
                    <a:pt x="255330" y="121794"/>
                    <a:pt x="253506" y="120882"/>
                    <a:pt x="253506" y="121794"/>
                  </a:cubicBezTo>
                  <a:cubicBezTo>
                    <a:pt x="252594" y="121794"/>
                    <a:pt x="253506" y="124529"/>
                    <a:pt x="252594" y="122705"/>
                  </a:cubicBezTo>
                  <a:cubicBezTo>
                    <a:pt x="251682" y="121794"/>
                    <a:pt x="252594" y="123617"/>
                    <a:pt x="251682" y="123617"/>
                  </a:cubicBezTo>
                  <a:cubicBezTo>
                    <a:pt x="250770" y="123617"/>
                    <a:pt x="249858" y="121794"/>
                    <a:pt x="249858" y="123617"/>
                  </a:cubicBezTo>
                  <a:cubicBezTo>
                    <a:pt x="249858" y="125441"/>
                    <a:pt x="248035" y="122705"/>
                    <a:pt x="248035" y="125441"/>
                  </a:cubicBezTo>
                  <a:cubicBezTo>
                    <a:pt x="246211" y="126353"/>
                    <a:pt x="245299" y="124529"/>
                    <a:pt x="244387" y="126353"/>
                  </a:cubicBezTo>
                  <a:cubicBezTo>
                    <a:pt x="242563" y="127265"/>
                    <a:pt x="238916" y="128177"/>
                    <a:pt x="241651" y="130001"/>
                  </a:cubicBezTo>
                  <a:cubicBezTo>
                    <a:pt x="242563" y="133648"/>
                    <a:pt x="241651" y="134560"/>
                    <a:pt x="238004" y="133648"/>
                  </a:cubicBezTo>
                  <a:cubicBezTo>
                    <a:pt x="235268" y="131824"/>
                    <a:pt x="230709" y="131824"/>
                    <a:pt x="227973" y="130912"/>
                  </a:cubicBezTo>
                  <a:cubicBezTo>
                    <a:pt x="224325" y="131824"/>
                    <a:pt x="222502" y="133648"/>
                    <a:pt x="219766" y="133648"/>
                  </a:cubicBezTo>
                  <a:cubicBezTo>
                    <a:pt x="219766" y="133648"/>
                    <a:pt x="217942" y="135472"/>
                    <a:pt x="217030" y="135472"/>
                  </a:cubicBezTo>
                  <a:cubicBezTo>
                    <a:pt x="217942" y="136384"/>
                    <a:pt x="219766" y="133648"/>
                    <a:pt x="220678" y="133648"/>
                  </a:cubicBezTo>
                  <a:cubicBezTo>
                    <a:pt x="219766" y="134560"/>
                    <a:pt x="218854" y="135472"/>
                    <a:pt x="218854" y="137296"/>
                  </a:cubicBezTo>
                  <a:cubicBezTo>
                    <a:pt x="218854" y="138207"/>
                    <a:pt x="217942" y="137296"/>
                    <a:pt x="217030" y="137296"/>
                  </a:cubicBezTo>
                  <a:cubicBezTo>
                    <a:pt x="216118" y="137296"/>
                    <a:pt x="213383" y="140031"/>
                    <a:pt x="214295" y="138207"/>
                  </a:cubicBezTo>
                  <a:cubicBezTo>
                    <a:pt x="217030" y="137296"/>
                    <a:pt x="212471" y="134560"/>
                    <a:pt x="211559" y="133648"/>
                  </a:cubicBezTo>
                  <a:cubicBezTo>
                    <a:pt x="211559" y="134560"/>
                    <a:pt x="210647" y="134560"/>
                    <a:pt x="210647" y="135472"/>
                  </a:cubicBezTo>
                  <a:cubicBezTo>
                    <a:pt x="210647" y="135472"/>
                    <a:pt x="208823" y="134560"/>
                    <a:pt x="209735" y="135472"/>
                  </a:cubicBezTo>
                  <a:cubicBezTo>
                    <a:pt x="210647" y="135472"/>
                    <a:pt x="210647" y="136384"/>
                    <a:pt x="210647" y="137296"/>
                  </a:cubicBezTo>
                  <a:cubicBezTo>
                    <a:pt x="211559" y="137296"/>
                    <a:pt x="212471" y="137296"/>
                    <a:pt x="211559" y="139120"/>
                  </a:cubicBezTo>
                  <a:cubicBezTo>
                    <a:pt x="208823" y="138207"/>
                    <a:pt x="203352" y="142767"/>
                    <a:pt x="200616" y="144591"/>
                  </a:cubicBezTo>
                  <a:cubicBezTo>
                    <a:pt x="197880" y="146415"/>
                    <a:pt x="191497" y="148239"/>
                    <a:pt x="192409" y="152798"/>
                  </a:cubicBezTo>
                  <a:cubicBezTo>
                    <a:pt x="190585" y="153710"/>
                    <a:pt x="188762" y="154621"/>
                    <a:pt x="186938" y="157358"/>
                  </a:cubicBezTo>
                  <a:cubicBezTo>
                    <a:pt x="180555" y="161917"/>
                    <a:pt x="172348" y="163740"/>
                    <a:pt x="166876" y="169212"/>
                  </a:cubicBezTo>
                  <a:cubicBezTo>
                    <a:pt x="165052" y="170124"/>
                    <a:pt x="164141" y="172859"/>
                    <a:pt x="162317" y="174683"/>
                  </a:cubicBezTo>
                  <a:cubicBezTo>
                    <a:pt x="160493" y="174683"/>
                    <a:pt x="160493" y="173771"/>
                    <a:pt x="162317" y="173771"/>
                  </a:cubicBezTo>
                  <a:cubicBezTo>
                    <a:pt x="162317" y="172859"/>
                    <a:pt x="159581" y="172859"/>
                    <a:pt x="160493" y="174683"/>
                  </a:cubicBezTo>
                  <a:cubicBezTo>
                    <a:pt x="159581" y="175595"/>
                    <a:pt x="159581" y="173771"/>
                    <a:pt x="159581" y="174683"/>
                  </a:cubicBezTo>
                  <a:cubicBezTo>
                    <a:pt x="161405" y="175595"/>
                    <a:pt x="163229" y="175595"/>
                    <a:pt x="165052" y="174683"/>
                  </a:cubicBezTo>
                  <a:cubicBezTo>
                    <a:pt x="164141" y="176507"/>
                    <a:pt x="163229" y="180155"/>
                    <a:pt x="160493" y="180155"/>
                  </a:cubicBezTo>
                  <a:cubicBezTo>
                    <a:pt x="158669" y="181978"/>
                    <a:pt x="157757" y="183802"/>
                    <a:pt x="159581" y="181067"/>
                  </a:cubicBezTo>
                  <a:cubicBezTo>
                    <a:pt x="160493" y="180155"/>
                    <a:pt x="158669" y="180155"/>
                    <a:pt x="158669" y="181067"/>
                  </a:cubicBezTo>
                  <a:cubicBezTo>
                    <a:pt x="155022" y="181978"/>
                    <a:pt x="155022" y="178331"/>
                    <a:pt x="154110" y="175595"/>
                  </a:cubicBezTo>
                  <a:cubicBezTo>
                    <a:pt x="153198" y="172859"/>
                    <a:pt x="153198" y="175595"/>
                    <a:pt x="151374" y="173771"/>
                  </a:cubicBezTo>
                  <a:cubicBezTo>
                    <a:pt x="149550" y="174683"/>
                    <a:pt x="150462" y="171948"/>
                    <a:pt x="148638" y="171948"/>
                  </a:cubicBezTo>
                  <a:cubicBezTo>
                    <a:pt x="147726" y="171036"/>
                    <a:pt x="145903" y="172859"/>
                    <a:pt x="146814" y="173771"/>
                  </a:cubicBezTo>
                  <a:cubicBezTo>
                    <a:pt x="145903" y="175595"/>
                    <a:pt x="144991" y="176507"/>
                    <a:pt x="143167" y="174683"/>
                  </a:cubicBezTo>
                  <a:cubicBezTo>
                    <a:pt x="141343" y="172859"/>
                    <a:pt x="143167" y="172859"/>
                    <a:pt x="143167" y="171036"/>
                  </a:cubicBezTo>
                  <a:cubicBezTo>
                    <a:pt x="143167" y="169212"/>
                    <a:pt x="144079" y="168300"/>
                    <a:pt x="143167" y="166476"/>
                  </a:cubicBezTo>
                  <a:cubicBezTo>
                    <a:pt x="144079" y="165564"/>
                    <a:pt x="144991" y="164653"/>
                    <a:pt x="144991" y="163740"/>
                  </a:cubicBezTo>
                  <a:cubicBezTo>
                    <a:pt x="143167" y="163740"/>
                    <a:pt x="142255" y="161917"/>
                    <a:pt x="141343" y="161917"/>
                  </a:cubicBezTo>
                  <a:cubicBezTo>
                    <a:pt x="139519" y="162829"/>
                    <a:pt x="139519" y="163740"/>
                    <a:pt x="138607" y="161917"/>
                  </a:cubicBezTo>
                  <a:cubicBezTo>
                    <a:pt x="136784" y="163740"/>
                    <a:pt x="134960" y="161917"/>
                    <a:pt x="133136" y="161917"/>
                  </a:cubicBezTo>
                  <a:cubicBezTo>
                    <a:pt x="132224" y="162829"/>
                    <a:pt x="128577" y="161917"/>
                    <a:pt x="127665" y="161005"/>
                  </a:cubicBezTo>
                  <a:cubicBezTo>
                    <a:pt x="128577" y="163740"/>
                    <a:pt x="118546" y="163740"/>
                    <a:pt x="119458" y="161005"/>
                  </a:cubicBezTo>
                  <a:cubicBezTo>
                    <a:pt x="120370" y="158269"/>
                    <a:pt x="117634" y="158269"/>
                    <a:pt x="120370" y="157358"/>
                  </a:cubicBezTo>
                  <a:cubicBezTo>
                    <a:pt x="120370" y="154621"/>
                    <a:pt x="118546" y="155534"/>
                    <a:pt x="121282" y="153710"/>
                  </a:cubicBezTo>
                  <a:cubicBezTo>
                    <a:pt x="120370" y="152798"/>
                    <a:pt x="122194" y="151886"/>
                    <a:pt x="121282" y="150974"/>
                  </a:cubicBezTo>
                  <a:cubicBezTo>
                    <a:pt x="119458" y="150974"/>
                    <a:pt x="119458" y="149150"/>
                    <a:pt x="119458" y="148239"/>
                  </a:cubicBezTo>
                  <a:cubicBezTo>
                    <a:pt x="118546" y="148239"/>
                    <a:pt x="118546" y="147326"/>
                    <a:pt x="118546" y="146415"/>
                  </a:cubicBezTo>
                  <a:cubicBezTo>
                    <a:pt x="119458" y="142767"/>
                    <a:pt x="113075" y="141855"/>
                    <a:pt x="113075" y="138207"/>
                  </a:cubicBezTo>
                  <a:cubicBezTo>
                    <a:pt x="112163" y="138207"/>
                    <a:pt x="112163" y="137296"/>
                    <a:pt x="111251" y="136384"/>
                  </a:cubicBezTo>
                  <a:cubicBezTo>
                    <a:pt x="110339" y="135472"/>
                    <a:pt x="110339" y="135472"/>
                    <a:pt x="111251" y="134560"/>
                  </a:cubicBezTo>
                  <a:cubicBezTo>
                    <a:pt x="111251" y="133648"/>
                    <a:pt x="111251" y="132736"/>
                    <a:pt x="111251" y="131824"/>
                  </a:cubicBezTo>
                  <a:cubicBezTo>
                    <a:pt x="112163" y="130001"/>
                    <a:pt x="110339" y="129089"/>
                    <a:pt x="109427" y="128177"/>
                  </a:cubicBezTo>
                  <a:cubicBezTo>
                    <a:pt x="108515" y="127265"/>
                    <a:pt x="109427" y="125441"/>
                    <a:pt x="108515" y="124529"/>
                  </a:cubicBezTo>
                  <a:cubicBezTo>
                    <a:pt x="110339" y="117234"/>
                    <a:pt x="108515" y="110851"/>
                    <a:pt x="101220" y="109027"/>
                  </a:cubicBezTo>
                  <a:cubicBezTo>
                    <a:pt x="100308" y="107203"/>
                    <a:pt x="101220" y="107203"/>
                    <a:pt x="98484" y="105380"/>
                  </a:cubicBezTo>
                  <a:cubicBezTo>
                    <a:pt x="99396" y="102644"/>
                    <a:pt x="95749" y="104467"/>
                    <a:pt x="93925" y="104467"/>
                  </a:cubicBezTo>
                  <a:cubicBezTo>
                    <a:pt x="92101" y="105380"/>
                    <a:pt x="89365" y="104467"/>
                    <a:pt x="87541" y="104467"/>
                  </a:cubicBezTo>
                  <a:cubicBezTo>
                    <a:pt x="86630" y="103556"/>
                    <a:pt x="84806" y="102644"/>
                    <a:pt x="83894" y="104467"/>
                  </a:cubicBezTo>
                  <a:cubicBezTo>
                    <a:pt x="80246" y="104467"/>
                    <a:pt x="77511" y="102644"/>
                    <a:pt x="73863" y="104467"/>
                  </a:cubicBezTo>
                  <a:cubicBezTo>
                    <a:pt x="68392" y="97172"/>
                    <a:pt x="64744" y="100820"/>
                    <a:pt x="58361" y="95348"/>
                  </a:cubicBezTo>
                  <a:cubicBezTo>
                    <a:pt x="55625" y="93525"/>
                    <a:pt x="52890" y="94437"/>
                    <a:pt x="51066" y="95348"/>
                  </a:cubicBezTo>
                  <a:cubicBezTo>
                    <a:pt x="49242" y="95348"/>
                    <a:pt x="48330" y="94437"/>
                    <a:pt x="47418" y="94437"/>
                  </a:cubicBezTo>
                  <a:cubicBezTo>
                    <a:pt x="46506" y="95348"/>
                    <a:pt x="44683" y="94437"/>
                    <a:pt x="43771" y="93525"/>
                  </a:cubicBezTo>
                  <a:cubicBezTo>
                    <a:pt x="41035" y="93525"/>
                    <a:pt x="38299" y="92613"/>
                    <a:pt x="36476" y="90789"/>
                  </a:cubicBezTo>
                  <a:cubicBezTo>
                    <a:pt x="31004" y="88053"/>
                    <a:pt x="31916" y="92613"/>
                    <a:pt x="29180" y="93525"/>
                  </a:cubicBezTo>
                  <a:cubicBezTo>
                    <a:pt x="28268" y="92613"/>
                    <a:pt x="27357" y="91701"/>
                    <a:pt x="26445" y="92613"/>
                  </a:cubicBezTo>
                  <a:cubicBezTo>
                    <a:pt x="25533" y="92613"/>
                    <a:pt x="23709" y="91701"/>
                    <a:pt x="22797" y="91701"/>
                  </a:cubicBezTo>
                  <a:cubicBezTo>
                    <a:pt x="20973" y="92613"/>
                    <a:pt x="20061" y="91701"/>
                    <a:pt x="18238" y="90789"/>
                  </a:cubicBezTo>
                  <a:cubicBezTo>
                    <a:pt x="15502" y="90789"/>
                    <a:pt x="11854" y="92613"/>
                    <a:pt x="9119" y="90789"/>
                  </a:cubicBezTo>
                  <a:cubicBezTo>
                    <a:pt x="5471" y="89877"/>
                    <a:pt x="3648" y="94437"/>
                    <a:pt x="0" y="95348"/>
                  </a:cubicBezTo>
                  <a:cubicBezTo>
                    <a:pt x="2736" y="92613"/>
                    <a:pt x="3648" y="89877"/>
                    <a:pt x="6383" y="87142"/>
                  </a:cubicBezTo>
                  <a:cubicBezTo>
                    <a:pt x="7295" y="87142"/>
                    <a:pt x="10943" y="86229"/>
                    <a:pt x="10943" y="85318"/>
                  </a:cubicBezTo>
                  <a:cubicBezTo>
                    <a:pt x="22797" y="77111"/>
                    <a:pt x="21885" y="80758"/>
                    <a:pt x="29180" y="67992"/>
                  </a:cubicBezTo>
                  <a:cubicBezTo>
                    <a:pt x="31004" y="67080"/>
                    <a:pt x="31004" y="65256"/>
                    <a:pt x="31916" y="63432"/>
                  </a:cubicBezTo>
                  <a:cubicBezTo>
                    <a:pt x="37387" y="60697"/>
                    <a:pt x="33740" y="59785"/>
                    <a:pt x="33740" y="56137"/>
                  </a:cubicBezTo>
                  <a:cubicBezTo>
                    <a:pt x="34652" y="55225"/>
                    <a:pt x="34652" y="54313"/>
                    <a:pt x="37387" y="55225"/>
                  </a:cubicBezTo>
                  <a:cubicBezTo>
                    <a:pt x="45595" y="49754"/>
                    <a:pt x="38299" y="45194"/>
                    <a:pt x="42859" y="42459"/>
                  </a:cubicBezTo>
                  <a:cubicBezTo>
                    <a:pt x="44683" y="40635"/>
                    <a:pt x="45595" y="36988"/>
                    <a:pt x="48330" y="36075"/>
                  </a:cubicBezTo>
                  <a:cubicBezTo>
                    <a:pt x="49242" y="34252"/>
                    <a:pt x="48330" y="30604"/>
                    <a:pt x="49242" y="28780"/>
                  </a:cubicBezTo>
                  <a:cubicBezTo>
                    <a:pt x="49242" y="26956"/>
                    <a:pt x="50154" y="26045"/>
                    <a:pt x="51978" y="26045"/>
                  </a:cubicBezTo>
                  <a:cubicBezTo>
                    <a:pt x="53802" y="24221"/>
                    <a:pt x="55625" y="20574"/>
                    <a:pt x="57449" y="18750"/>
                  </a:cubicBezTo>
                  <a:cubicBezTo>
                    <a:pt x="66568" y="16926"/>
                    <a:pt x="65656" y="11455"/>
                    <a:pt x="71127" y="6895"/>
                  </a:cubicBezTo>
                  <a:cubicBezTo>
                    <a:pt x="77511" y="6895"/>
                    <a:pt x="81158" y="-2224"/>
                    <a:pt x="85718" y="512"/>
                  </a:cubicBezTo>
                  <a:cubicBezTo>
                    <a:pt x="94837" y="5983"/>
                    <a:pt x="110339" y="3247"/>
                    <a:pt x="120370" y="5983"/>
                  </a:cubicBezTo>
                  <a:cubicBezTo>
                    <a:pt x="123105" y="6895"/>
                    <a:pt x="117634" y="7807"/>
                    <a:pt x="119458" y="12366"/>
                  </a:cubicBezTo>
                  <a:cubicBezTo>
                    <a:pt x="124929" y="25133"/>
                    <a:pt x="124929" y="7807"/>
                    <a:pt x="129489" y="13278"/>
                  </a:cubicBezTo>
                  <a:cubicBezTo>
                    <a:pt x="130400" y="16014"/>
                    <a:pt x="127665" y="20574"/>
                    <a:pt x="131312" y="21485"/>
                  </a:cubicBezTo>
                  <a:cubicBezTo>
                    <a:pt x="134048" y="22397"/>
                    <a:pt x="132224" y="17838"/>
                    <a:pt x="132224" y="16014"/>
                  </a:cubicBezTo>
                  <a:cubicBezTo>
                    <a:pt x="133136" y="12366"/>
                    <a:pt x="135872" y="11455"/>
                    <a:pt x="139519" y="12366"/>
                  </a:cubicBezTo>
                  <a:cubicBezTo>
                    <a:pt x="141343" y="12366"/>
                    <a:pt x="143167" y="10543"/>
                    <a:pt x="144991" y="11455"/>
                  </a:cubicBezTo>
                  <a:cubicBezTo>
                    <a:pt x="150462" y="8719"/>
                    <a:pt x="153198" y="15102"/>
                    <a:pt x="153198" y="7807"/>
                  </a:cubicBezTo>
                  <a:cubicBezTo>
                    <a:pt x="155022" y="9631"/>
                    <a:pt x="155933" y="13278"/>
                    <a:pt x="158669" y="12366"/>
                  </a:cubicBezTo>
                  <a:cubicBezTo>
                    <a:pt x="161405" y="11455"/>
                    <a:pt x="159581" y="7807"/>
                    <a:pt x="161405" y="8719"/>
                  </a:cubicBezTo>
                  <a:cubicBezTo>
                    <a:pt x="162317" y="10543"/>
                    <a:pt x="163229" y="12366"/>
                    <a:pt x="164141" y="9631"/>
                  </a:cubicBezTo>
                  <a:cubicBezTo>
                    <a:pt x="165052" y="8719"/>
                    <a:pt x="163229" y="6895"/>
                    <a:pt x="165052" y="6895"/>
                  </a:cubicBezTo>
                  <a:cubicBezTo>
                    <a:pt x="168700" y="5983"/>
                    <a:pt x="169612" y="7807"/>
                    <a:pt x="172348" y="8719"/>
                  </a:cubicBezTo>
                  <a:cubicBezTo>
                    <a:pt x="173260" y="6895"/>
                    <a:pt x="178731" y="5071"/>
                    <a:pt x="177819" y="8719"/>
                  </a:cubicBezTo>
                  <a:cubicBezTo>
                    <a:pt x="179643" y="11455"/>
                    <a:pt x="186938" y="13278"/>
                    <a:pt x="183290" y="17838"/>
                  </a:cubicBezTo>
                  <a:cubicBezTo>
                    <a:pt x="182378" y="24221"/>
                    <a:pt x="184202" y="22397"/>
                    <a:pt x="187850" y="26045"/>
                  </a:cubicBezTo>
                  <a:cubicBezTo>
                    <a:pt x="190585" y="30604"/>
                    <a:pt x="185114" y="32428"/>
                    <a:pt x="185114" y="36988"/>
                  </a:cubicBezTo>
                  <a:cubicBezTo>
                    <a:pt x="184202" y="38812"/>
                    <a:pt x="187850" y="38812"/>
                    <a:pt x="186938" y="40635"/>
                  </a:cubicBezTo>
                  <a:cubicBezTo>
                    <a:pt x="186938" y="45194"/>
                    <a:pt x="190585" y="47930"/>
                    <a:pt x="191497" y="52490"/>
                  </a:cubicBezTo>
                  <a:cubicBezTo>
                    <a:pt x="190585" y="55225"/>
                    <a:pt x="193321" y="55225"/>
                    <a:pt x="195145" y="54313"/>
                  </a:cubicBezTo>
                  <a:cubicBezTo>
                    <a:pt x="196057" y="53402"/>
                    <a:pt x="197880" y="52490"/>
                    <a:pt x="199704" y="53402"/>
                  </a:cubicBezTo>
                  <a:cubicBezTo>
                    <a:pt x="200616" y="54313"/>
                    <a:pt x="201528" y="54313"/>
                    <a:pt x="202440" y="53402"/>
                  </a:cubicBezTo>
                  <a:cubicBezTo>
                    <a:pt x="202440" y="54313"/>
                    <a:pt x="203352" y="54313"/>
                    <a:pt x="204264" y="55225"/>
                  </a:cubicBezTo>
                  <a:cubicBezTo>
                    <a:pt x="205176" y="55225"/>
                    <a:pt x="206087" y="55225"/>
                    <a:pt x="206999" y="55225"/>
                  </a:cubicBezTo>
                  <a:cubicBezTo>
                    <a:pt x="207911" y="56137"/>
                    <a:pt x="207911" y="57961"/>
                    <a:pt x="206999" y="58873"/>
                  </a:cubicBezTo>
                  <a:cubicBezTo>
                    <a:pt x="206999" y="59785"/>
                    <a:pt x="206087" y="62521"/>
                    <a:pt x="205176" y="63432"/>
                  </a:cubicBezTo>
                  <a:cubicBezTo>
                    <a:pt x="203352" y="62521"/>
                    <a:pt x="204264" y="66168"/>
                    <a:pt x="203352" y="67080"/>
                  </a:cubicBezTo>
                  <a:cubicBezTo>
                    <a:pt x="203352" y="67080"/>
                    <a:pt x="202440" y="67992"/>
                    <a:pt x="202440" y="68904"/>
                  </a:cubicBezTo>
                  <a:cubicBezTo>
                    <a:pt x="202440" y="69816"/>
                    <a:pt x="203352" y="69816"/>
                    <a:pt x="202440" y="70728"/>
                  </a:cubicBezTo>
                  <a:cubicBezTo>
                    <a:pt x="202440" y="71639"/>
                    <a:pt x="204264" y="73463"/>
                    <a:pt x="203352" y="74375"/>
                  </a:cubicBezTo>
                  <a:cubicBezTo>
                    <a:pt x="202440" y="74375"/>
                    <a:pt x="201528" y="75287"/>
                    <a:pt x="202440" y="76199"/>
                  </a:cubicBezTo>
                  <a:cubicBezTo>
                    <a:pt x="202440" y="77111"/>
                    <a:pt x="200616" y="76199"/>
                    <a:pt x="201528" y="77111"/>
                  </a:cubicBezTo>
                  <a:cubicBezTo>
                    <a:pt x="206999" y="78023"/>
                    <a:pt x="200616" y="81670"/>
                    <a:pt x="200616" y="84406"/>
                  </a:cubicBezTo>
                  <a:cubicBezTo>
                    <a:pt x="201528" y="85318"/>
                    <a:pt x="202440" y="86229"/>
                    <a:pt x="202440" y="88053"/>
                  </a:cubicBezTo>
                  <a:cubicBezTo>
                    <a:pt x="206087" y="88966"/>
                    <a:pt x="206999" y="91701"/>
                    <a:pt x="210647" y="92613"/>
                  </a:cubicBezTo>
                  <a:cubicBezTo>
                    <a:pt x="207911" y="95348"/>
                    <a:pt x="212471" y="95348"/>
                    <a:pt x="207911" y="97172"/>
                  </a:cubicBezTo>
                  <a:cubicBezTo>
                    <a:pt x="206999" y="98996"/>
                    <a:pt x="212471" y="98996"/>
                    <a:pt x="211559" y="100820"/>
                  </a:cubicBezTo>
                  <a:cubicBezTo>
                    <a:pt x="211559" y="101732"/>
                    <a:pt x="211559" y="102644"/>
                    <a:pt x="212471" y="103556"/>
                  </a:cubicBezTo>
                  <a:cubicBezTo>
                    <a:pt x="213383" y="103556"/>
                    <a:pt x="214295" y="103556"/>
                    <a:pt x="214295" y="104467"/>
                  </a:cubicBezTo>
                  <a:cubicBezTo>
                    <a:pt x="215206" y="104467"/>
                    <a:pt x="215206" y="103556"/>
                    <a:pt x="216118" y="104467"/>
                  </a:cubicBezTo>
                  <a:cubicBezTo>
                    <a:pt x="217030" y="104467"/>
                    <a:pt x="217942" y="103556"/>
                    <a:pt x="218854" y="103556"/>
                  </a:cubicBezTo>
                  <a:cubicBezTo>
                    <a:pt x="218854" y="106291"/>
                    <a:pt x="220678" y="104467"/>
                    <a:pt x="222502" y="104467"/>
                  </a:cubicBezTo>
                  <a:cubicBezTo>
                    <a:pt x="223414" y="104467"/>
                    <a:pt x="223414" y="103556"/>
                    <a:pt x="224325" y="102644"/>
                  </a:cubicBezTo>
                  <a:cubicBezTo>
                    <a:pt x="225237" y="102644"/>
                    <a:pt x="225237" y="102644"/>
                    <a:pt x="225237" y="102644"/>
                  </a:cubicBezTo>
                  <a:cubicBezTo>
                    <a:pt x="226149" y="101732"/>
                    <a:pt x="226149" y="103556"/>
                    <a:pt x="226149" y="103556"/>
                  </a:cubicBezTo>
                  <a:cubicBezTo>
                    <a:pt x="227061" y="105380"/>
                    <a:pt x="227973" y="101732"/>
                    <a:pt x="228885" y="103556"/>
                  </a:cubicBezTo>
                  <a:cubicBezTo>
                    <a:pt x="229797" y="103556"/>
                    <a:pt x="229797" y="102644"/>
                    <a:pt x="229797" y="101732"/>
                  </a:cubicBezTo>
                  <a:cubicBezTo>
                    <a:pt x="230709" y="101732"/>
                    <a:pt x="231621" y="101732"/>
                    <a:pt x="231621" y="99908"/>
                  </a:cubicBezTo>
                  <a:cubicBezTo>
                    <a:pt x="231621" y="99908"/>
                    <a:pt x="231621" y="98996"/>
                    <a:pt x="230709" y="98996"/>
                  </a:cubicBezTo>
                  <a:cubicBezTo>
                    <a:pt x="226149" y="99908"/>
                    <a:pt x="230709" y="97172"/>
                    <a:pt x="231621" y="96261"/>
                  </a:cubicBezTo>
                  <a:cubicBezTo>
                    <a:pt x="232533" y="95348"/>
                    <a:pt x="229797" y="94437"/>
                    <a:pt x="231621" y="94437"/>
                  </a:cubicBezTo>
                  <a:cubicBezTo>
                    <a:pt x="233444" y="94437"/>
                    <a:pt x="233444" y="94437"/>
                    <a:pt x="232533" y="96261"/>
                  </a:cubicBezTo>
                  <a:cubicBezTo>
                    <a:pt x="232533" y="98085"/>
                    <a:pt x="234356" y="96261"/>
                    <a:pt x="235268" y="95348"/>
                  </a:cubicBezTo>
                  <a:cubicBezTo>
                    <a:pt x="238004" y="98996"/>
                    <a:pt x="239828" y="91701"/>
                    <a:pt x="240740" y="96261"/>
                  </a:cubicBezTo>
                  <a:cubicBezTo>
                    <a:pt x="244387" y="95348"/>
                    <a:pt x="246211" y="92613"/>
                    <a:pt x="249858" y="90789"/>
                  </a:cubicBezTo>
                  <a:cubicBezTo>
                    <a:pt x="252594" y="88966"/>
                    <a:pt x="256242" y="88966"/>
                    <a:pt x="259889" y="88053"/>
                  </a:cubicBezTo>
                  <a:cubicBezTo>
                    <a:pt x="262625" y="88053"/>
                    <a:pt x="262625" y="91701"/>
                    <a:pt x="264449" y="92613"/>
                  </a:cubicBezTo>
                  <a:cubicBezTo>
                    <a:pt x="265360" y="93525"/>
                    <a:pt x="264449" y="94437"/>
                    <a:pt x="266272" y="94437"/>
                  </a:cubicBezTo>
                  <a:cubicBezTo>
                    <a:pt x="268096" y="94437"/>
                    <a:pt x="269008" y="94437"/>
                    <a:pt x="271744" y="94437"/>
                  </a:cubicBezTo>
                  <a:cubicBezTo>
                    <a:pt x="273568" y="93525"/>
                    <a:pt x="275391" y="94437"/>
                    <a:pt x="278127" y="94437"/>
                  </a:cubicBezTo>
                  <a:cubicBezTo>
                    <a:pt x="279039" y="93525"/>
                    <a:pt x="281775" y="98085"/>
                    <a:pt x="279039" y="98085"/>
                  </a:cubicBezTo>
                  <a:cubicBezTo>
                    <a:pt x="276303" y="99908"/>
                    <a:pt x="278127" y="101732"/>
                    <a:pt x="274479" y="102644"/>
                  </a:cubicBezTo>
                  <a:cubicBezTo>
                    <a:pt x="273568" y="102644"/>
                    <a:pt x="271744" y="103556"/>
                    <a:pt x="270832" y="102644"/>
                  </a:cubicBezTo>
                  <a:cubicBezTo>
                    <a:pt x="269920" y="102644"/>
                    <a:pt x="269008" y="104467"/>
                    <a:pt x="267184" y="103556"/>
                  </a:cubicBezTo>
                  <a:cubicBezTo>
                    <a:pt x="265360" y="104467"/>
                    <a:pt x="263537" y="105380"/>
                    <a:pt x="261713" y="106291"/>
                  </a:cubicBezTo>
                  <a:cubicBezTo>
                    <a:pt x="261713" y="107203"/>
                    <a:pt x="259889" y="107203"/>
                    <a:pt x="259889" y="108115"/>
                  </a:cubicBezTo>
                  <a:cubicBezTo>
                    <a:pt x="260801" y="114498"/>
                    <a:pt x="254418" y="110851"/>
                    <a:pt x="262625" y="117234"/>
                  </a:cubicBezTo>
                  <a:close/>
                  <a:moveTo>
                    <a:pt x="175995" y="162829"/>
                  </a:moveTo>
                  <a:cubicBezTo>
                    <a:pt x="181467" y="161005"/>
                    <a:pt x="165964" y="170124"/>
                    <a:pt x="165052" y="172859"/>
                  </a:cubicBezTo>
                  <a:cubicBezTo>
                    <a:pt x="161405" y="178331"/>
                    <a:pt x="166876" y="168300"/>
                    <a:pt x="169612" y="167388"/>
                  </a:cubicBezTo>
                  <a:cubicBezTo>
                    <a:pt x="172348" y="165564"/>
                    <a:pt x="174171" y="163740"/>
                    <a:pt x="175995" y="162829"/>
                  </a:cubicBezTo>
                  <a:close/>
                  <a:moveTo>
                    <a:pt x="213383" y="136384"/>
                  </a:moveTo>
                  <a:cubicBezTo>
                    <a:pt x="214295" y="137296"/>
                    <a:pt x="215206" y="139120"/>
                    <a:pt x="213383" y="138207"/>
                  </a:cubicBezTo>
                  <a:cubicBezTo>
                    <a:pt x="212471" y="138207"/>
                    <a:pt x="212471" y="139120"/>
                    <a:pt x="211559" y="138207"/>
                  </a:cubicBezTo>
                  <a:cubicBezTo>
                    <a:pt x="210647" y="137296"/>
                    <a:pt x="211559" y="137296"/>
                    <a:pt x="211559" y="137296"/>
                  </a:cubicBezTo>
                  <a:cubicBezTo>
                    <a:pt x="210647" y="135472"/>
                    <a:pt x="212471" y="137296"/>
                    <a:pt x="213383" y="136384"/>
                  </a:cubicBezTo>
                  <a:close/>
                  <a:moveTo>
                    <a:pt x="247123" y="136384"/>
                  </a:moveTo>
                  <a:cubicBezTo>
                    <a:pt x="246211" y="136384"/>
                    <a:pt x="247123" y="137296"/>
                    <a:pt x="247123" y="138207"/>
                  </a:cubicBezTo>
                  <a:cubicBezTo>
                    <a:pt x="246211" y="139120"/>
                    <a:pt x="245299" y="138207"/>
                    <a:pt x="245299" y="137296"/>
                  </a:cubicBezTo>
                  <a:cubicBezTo>
                    <a:pt x="244387" y="136384"/>
                    <a:pt x="242563" y="138207"/>
                    <a:pt x="240740" y="137296"/>
                  </a:cubicBezTo>
                  <a:cubicBezTo>
                    <a:pt x="238004" y="135472"/>
                    <a:pt x="243475" y="132736"/>
                    <a:pt x="244387" y="130001"/>
                  </a:cubicBezTo>
                  <a:cubicBezTo>
                    <a:pt x="250770" y="131824"/>
                    <a:pt x="242563" y="134560"/>
                    <a:pt x="247123" y="136384"/>
                  </a:cubicBezTo>
                  <a:close/>
                </a:path>
              </a:pathLst>
            </a:custGeom>
            <a:solidFill>
              <a:srgbClr val="235635"/>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9" name="TextBox 17">
              <a:extLst>
                <a:ext uri="{FF2B5EF4-FFF2-40B4-BE49-F238E27FC236}">
                  <a16:creationId xmlns:a16="http://schemas.microsoft.com/office/drawing/2014/main" id="{2699A6C7-D9DB-4E6E-8B06-419F6906849E}"/>
                </a:ext>
              </a:extLst>
            </p:cNvPr>
            <p:cNvSpPr txBox="1">
              <a:spLocks noChangeArrowheads="1"/>
            </p:cNvSpPr>
            <p:nvPr/>
          </p:nvSpPr>
          <p:spPr bwMode="auto">
            <a:xfrm>
              <a:off x="6269173" y="2396372"/>
              <a:ext cx="1101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a:latin typeface="Avenir Next LT Pro" panose="020B0504020202020204" pitchFamily="34" charset="0"/>
                  <a:ea typeface="Verdana" panose="020B0604030504040204" pitchFamily="34" charset="0"/>
                  <a:cs typeface="Open Sans" panose="020B0606030504020204" pitchFamily="34" charset="0"/>
                </a:rPr>
                <a:t>PROCESSOS </a:t>
              </a:r>
              <a:br>
                <a:rPr lang="pt-BR" sz="1200" dirty="0">
                  <a:latin typeface="Avenir Next LT Pro" panose="020B0504020202020204" pitchFamily="34" charset="0"/>
                  <a:ea typeface="Verdana" panose="020B0604030504040204" pitchFamily="34" charset="0"/>
                  <a:cs typeface="Open Sans" panose="020B0606030504020204" pitchFamily="34" charset="0"/>
                </a:rPr>
              </a:br>
              <a:r>
                <a:rPr lang="pt-BR" sz="1200" dirty="0">
                  <a:latin typeface="Avenir Next LT Pro" panose="020B0504020202020204" pitchFamily="34" charset="0"/>
                  <a:ea typeface="Verdana" panose="020B0604030504040204" pitchFamily="34" charset="0"/>
                  <a:cs typeface="Open Sans" panose="020B0606030504020204" pitchFamily="34" charset="0"/>
                </a:rPr>
                <a:t>INDUSTRIAIS</a:t>
              </a:r>
            </a:p>
          </p:txBody>
        </p:sp>
        <p:sp>
          <p:nvSpPr>
            <p:cNvPr id="21" name="TextBox 17">
              <a:extLst>
                <a:ext uri="{FF2B5EF4-FFF2-40B4-BE49-F238E27FC236}">
                  <a16:creationId xmlns:a16="http://schemas.microsoft.com/office/drawing/2014/main" id="{EB883250-757F-4FA8-A679-C092ACF13948}"/>
                </a:ext>
              </a:extLst>
            </p:cNvPr>
            <p:cNvSpPr txBox="1">
              <a:spLocks noChangeArrowheads="1"/>
            </p:cNvSpPr>
            <p:nvPr/>
          </p:nvSpPr>
          <p:spPr bwMode="auto">
            <a:xfrm>
              <a:off x="8112927" y="2071897"/>
              <a:ext cx="19434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200" dirty="0">
                  <a:latin typeface="Avenir Next LT Pro" panose="020B0504020202020204" pitchFamily="34" charset="0"/>
                  <a:ea typeface="Verdana" panose="020B0604030504040204" pitchFamily="34" charset="0"/>
                  <a:cs typeface="Open Sans" panose="020B0606030504020204" pitchFamily="34" charset="0"/>
                </a:rPr>
                <a:t>RESÍDUOS E EFLUENTES</a:t>
              </a:r>
            </a:p>
          </p:txBody>
        </p:sp>
        <p:sp>
          <p:nvSpPr>
            <p:cNvPr id="22" name="TextBox 17">
              <a:extLst>
                <a:ext uri="{FF2B5EF4-FFF2-40B4-BE49-F238E27FC236}">
                  <a16:creationId xmlns:a16="http://schemas.microsoft.com/office/drawing/2014/main" id="{09C2020F-6933-453A-8D32-C36AB46496EC}"/>
                </a:ext>
              </a:extLst>
            </p:cNvPr>
            <p:cNvSpPr txBox="1">
              <a:spLocks noChangeArrowheads="1"/>
            </p:cNvSpPr>
            <p:nvPr/>
          </p:nvSpPr>
          <p:spPr bwMode="auto">
            <a:xfrm>
              <a:off x="10512620" y="5009282"/>
              <a:ext cx="1432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200" dirty="0">
                  <a:latin typeface="Avenir Next LT Pro" panose="020B0504020202020204" pitchFamily="34" charset="0"/>
                  <a:ea typeface="Verdana" panose="020B0604030504040204" pitchFamily="34" charset="0"/>
                  <a:cs typeface="Open Sans" panose="020B0606030504020204" pitchFamily="34" charset="0"/>
                </a:rPr>
                <a:t>TRANSPORTES</a:t>
              </a:r>
            </a:p>
          </p:txBody>
        </p:sp>
        <p:sp>
          <p:nvSpPr>
            <p:cNvPr id="23" name="TextBox 17">
              <a:extLst>
                <a:ext uri="{FF2B5EF4-FFF2-40B4-BE49-F238E27FC236}">
                  <a16:creationId xmlns:a16="http://schemas.microsoft.com/office/drawing/2014/main" id="{ECDC33C2-F5D5-4D97-8A4A-0264134EEC43}"/>
                </a:ext>
              </a:extLst>
            </p:cNvPr>
            <p:cNvSpPr txBox="1">
              <a:spLocks noChangeArrowheads="1"/>
            </p:cNvSpPr>
            <p:nvPr/>
          </p:nvSpPr>
          <p:spPr bwMode="auto">
            <a:xfrm>
              <a:off x="5076046" y="5286615"/>
              <a:ext cx="1387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200" dirty="0">
                  <a:latin typeface="Avenir Next LT Pro" panose="020B0504020202020204" pitchFamily="34" charset="0"/>
                  <a:ea typeface="Verdana" panose="020B0604030504040204" pitchFamily="34" charset="0"/>
                  <a:cs typeface="Open Sans" panose="020B0606030504020204" pitchFamily="34" charset="0"/>
                </a:rPr>
                <a:t>MUDANÇAS DE USO DA TERRA E FLORESTAS</a:t>
              </a:r>
            </a:p>
          </p:txBody>
        </p:sp>
        <p:sp>
          <p:nvSpPr>
            <p:cNvPr id="25" name="TextBox 17">
              <a:extLst>
                <a:ext uri="{FF2B5EF4-FFF2-40B4-BE49-F238E27FC236}">
                  <a16:creationId xmlns:a16="http://schemas.microsoft.com/office/drawing/2014/main" id="{07B38954-DD4C-4653-A3FC-1BA02B68FA99}"/>
                </a:ext>
              </a:extLst>
            </p:cNvPr>
            <p:cNvSpPr txBox="1">
              <a:spLocks noChangeArrowheads="1"/>
            </p:cNvSpPr>
            <p:nvPr/>
          </p:nvSpPr>
          <p:spPr bwMode="auto">
            <a:xfrm>
              <a:off x="3889648" y="2184868"/>
              <a:ext cx="1546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200" b="1" dirty="0">
                  <a:latin typeface="Avenir Next LT Pro" panose="020B0504020202020204" pitchFamily="34" charset="0"/>
                  <a:ea typeface="Verdana" panose="020B0604030504040204" pitchFamily="34" charset="0"/>
                  <a:cs typeface="Open Sans" panose="020B0606030504020204" pitchFamily="34" charset="0"/>
                </a:rPr>
                <a:t>ENERGIA</a:t>
              </a:r>
            </a:p>
          </p:txBody>
        </p:sp>
        <p:cxnSp>
          <p:nvCxnSpPr>
            <p:cNvPr id="26" name="Conector reto 25">
              <a:extLst>
                <a:ext uri="{FF2B5EF4-FFF2-40B4-BE49-F238E27FC236}">
                  <a16:creationId xmlns:a16="http://schemas.microsoft.com/office/drawing/2014/main" id="{011F80AA-BF03-4F02-B98F-151FD59B5774}"/>
                </a:ext>
              </a:extLst>
            </p:cNvPr>
            <p:cNvCxnSpPr>
              <a:cxnSpLocks/>
            </p:cNvCxnSpPr>
            <p:nvPr/>
          </p:nvCxnSpPr>
          <p:spPr>
            <a:xfrm flipH="1">
              <a:off x="2163088" y="2344780"/>
              <a:ext cx="1049044" cy="0"/>
            </a:xfrm>
            <a:prstGeom prst="line">
              <a:avLst/>
            </a:prstGeom>
          </p:spPr>
          <p:style>
            <a:lnRef idx="1">
              <a:schemeClr val="dk1"/>
            </a:lnRef>
            <a:fillRef idx="0">
              <a:schemeClr val="dk1"/>
            </a:fillRef>
            <a:effectRef idx="0">
              <a:schemeClr val="dk1"/>
            </a:effectRef>
            <a:fontRef idx="minor">
              <a:schemeClr val="tx1"/>
            </a:fontRef>
          </p:style>
        </p:cxnSp>
        <p:sp>
          <p:nvSpPr>
            <p:cNvPr id="27" name="TextBox 17">
              <a:extLst>
                <a:ext uri="{FF2B5EF4-FFF2-40B4-BE49-F238E27FC236}">
                  <a16:creationId xmlns:a16="http://schemas.microsoft.com/office/drawing/2014/main" id="{F1C0C191-C1ED-4E5C-8D51-C549C2341A5F}"/>
                </a:ext>
              </a:extLst>
            </p:cNvPr>
            <p:cNvSpPr txBox="1">
              <a:spLocks noChangeArrowheads="1"/>
            </p:cNvSpPr>
            <p:nvPr/>
          </p:nvSpPr>
          <p:spPr bwMode="auto">
            <a:xfrm>
              <a:off x="2074844" y="1882221"/>
              <a:ext cx="1120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a:latin typeface="Avenir Next LT Pro" panose="020B0504020202020204" pitchFamily="34" charset="0"/>
                  <a:ea typeface="Verdana" panose="020B0604030504040204" pitchFamily="34" charset="0"/>
                  <a:cs typeface="Open Sans" panose="020B0606030504020204" pitchFamily="34" charset="0"/>
                </a:rPr>
                <a:t>RESÍDUOS E EFLUENTES</a:t>
              </a:r>
            </a:p>
          </p:txBody>
        </p:sp>
        <p:grpSp>
          <p:nvGrpSpPr>
            <p:cNvPr id="28" name="Agrupar 27">
              <a:extLst>
                <a:ext uri="{FF2B5EF4-FFF2-40B4-BE49-F238E27FC236}">
                  <a16:creationId xmlns:a16="http://schemas.microsoft.com/office/drawing/2014/main" id="{8076D54A-03BD-4C91-9D0A-14EDF19D6F10}"/>
                </a:ext>
              </a:extLst>
            </p:cNvPr>
            <p:cNvGrpSpPr/>
            <p:nvPr/>
          </p:nvGrpSpPr>
          <p:grpSpPr>
            <a:xfrm>
              <a:off x="307198" y="4211417"/>
              <a:ext cx="1407777" cy="276999"/>
              <a:chOff x="277503" y="4221438"/>
              <a:chExt cx="1583965" cy="311667"/>
            </a:xfrm>
          </p:grpSpPr>
          <p:sp>
            <p:nvSpPr>
              <p:cNvPr id="45" name="TextBox 17">
                <a:extLst>
                  <a:ext uri="{FF2B5EF4-FFF2-40B4-BE49-F238E27FC236}">
                    <a16:creationId xmlns:a16="http://schemas.microsoft.com/office/drawing/2014/main" id="{ACC5FA25-37E1-428A-8966-86CA90EB1024}"/>
                  </a:ext>
                </a:extLst>
              </p:cNvPr>
              <p:cNvSpPr txBox="1">
                <a:spLocks noChangeArrowheads="1"/>
              </p:cNvSpPr>
              <p:nvPr/>
            </p:nvSpPr>
            <p:spPr bwMode="auto">
              <a:xfrm>
                <a:off x="277503" y="4221438"/>
                <a:ext cx="1583965" cy="3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a:latin typeface="Avenir Next LT Pro" panose="020B0504020202020204" pitchFamily="34" charset="0"/>
                    <a:ea typeface="Verdana" panose="020B0604030504040204" pitchFamily="34" charset="0"/>
                    <a:cs typeface="Open Sans" panose="020B0606030504020204" pitchFamily="34" charset="0"/>
                  </a:rPr>
                  <a:t>AGROPECUÁRIA</a:t>
                </a:r>
              </a:p>
            </p:txBody>
          </p:sp>
          <p:cxnSp>
            <p:nvCxnSpPr>
              <p:cNvPr id="47" name="Conector reto 46">
                <a:extLst>
                  <a:ext uri="{FF2B5EF4-FFF2-40B4-BE49-F238E27FC236}">
                    <a16:creationId xmlns:a16="http://schemas.microsoft.com/office/drawing/2014/main" id="{70FA3B3F-A1DE-43AA-902C-22E996022DD0}"/>
                  </a:ext>
                </a:extLst>
              </p:cNvPr>
              <p:cNvCxnSpPr>
                <a:cxnSpLocks/>
              </p:cNvCxnSpPr>
              <p:nvPr/>
            </p:nvCxnSpPr>
            <p:spPr>
              <a:xfrm flipH="1">
                <a:off x="393720" y="4524170"/>
                <a:ext cx="1263312" cy="0"/>
              </a:xfrm>
              <a:prstGeom prst="line">
                <a:avLst/>
              </a:prstGeom>
            </p:spPr>
            <p:style>
              <a:lnRef idx="1">
                <a:schemeClr val="dk1"/>
              </a:lnRef>
              <a:fillRef idx="0">
                <a:schemeClr val="dk1"/>
              </a:fillRef>
              <a:effectRef idx="0">
                <a:schemeClr val="dk1"/>
              </a:effectRef>
              <a:fontRef idx="minor">
                <a:schemeClr val="tx1"/>
              </a:fontRef>
            </p:style>
          </p:cxnSp>
        </p:grpSp>
        <p:sp>
          <p:nvSpPr>
            <p:cNvPr id="29" name="TextBox 17">
              <a:extLst>
                <a:ext uri="{FF2B5EF4-FFF2-40B4-BE49-F238E27FC236}">
                  <a16:creationId xmlns:a16="http://schemas.microsoft.com/office/drawing/2014/main" id="{5BEBDF21-D035-48A8-98FD-8EC7396FFF53}"/>
                </a:ext>
              </a:extLst>
            </p:cNvPr>
            <p:cNvSpPr txBox="1">
              <a:spLocks noChangeArrowheads="1"/>
            </p:cNvSpPr>
            <p:nvPr/>
          </p:nvSpPr>
          <p:spPr bwMode="auto">
            <a:xfrm>
              <a:off x="10448875" y="3533308"/>
              <a:ext cx="1396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400" b="1" dirty="0">
                  <a:latin typeface="Avenir Next LT Pro" panose="020B0504020202020204" pitchFamily="34" charset="0"/>
                  <a:ea typeface="Verdana" panose="020B0604030504040204" pitchFamily="34" charset="0"/>
                  <a:cs typeface="Open Sans" panose="020B0606030504020204" pitchFamily="34" charset="0"/>
                </a:rPr>
                <a:t>ENERGIA </a:t>
              </a:r>
            </a:p>
          </p:txBody>
        </p:sp>
        <p:sp>
          <p:nvSpPr>
            <p:cNvPr id="30" name="TextBox 15">
              <a:extLst>
                <a:ext uri="{FF2B5EF4-FFF2-40B4-BE49-F238E27FC236}">
                  <a16:creationId xmlns:a16="http://schemas.microsoft.com/office/drawing/2014/main" id="{AAE62704-11A8-4F54-96C6-99B1953C8625}"/>
                </a:ext>
              </a:extLst>
            </p:cNvPr>
            <p:cNvSpPr txBox="1">
              <a:spLocks noChangeArrowheads="1"/>
            </p:cNvSpPr>
            <p:nvPr/>
          </p:nvSpPr>
          <p:spPr bwMode="auto">
            <a:xfrm>
              <a:off x="7176320" y="6285389"/>
              <a:ext cx="3556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pt-BR" b="1" dirty="0">
                  <a:solidFill>
                    <a:srgbClr val="0B9247"/>
                  </a:solidFill>
                  <a:latin typeface="Avenir Next LT Pro" panose="020B0504020202020204" pitchFamily="34" charset="0"/>
                  <a:ea typeface="Verdana" panose="020B0604030504040204" pitchFamily="34" charset="0"/>
                </a:rPr>
                <a:t>SÃO PAULO</a:t>
              </a:r>
            </a:p>
            <a:p>
              <a:pPr algn="ctr"/>
              <a:r>
                <a:rPr lang="pt-BR" sz="1200" dirty="0">
                  <a:solidFill>
                    <a:srgbClr val="000000"/>
                  </a:solidFill>
                  <a:latin typeface="Avenir Next LT Pro" panose="020B0504020202020204" pitchFamily="34" charset="0"/>
                  <a:ea typeface="Verdana" panose="020B0604030504040204" pitchFamily="34" charset="0"/>
                </a:rPr>
                <a:t>141 MtCO</a:t>
              </a:r>
              <a:r>
                <a:rPr lang="pt-BR" sz="1200" baseline="-25000" dirty="0">
                  <a:solidFill>
                    <a:srgbClr val="000000"/>
                  </a:solidFill>
                  <a:latin typeface="Avenir Next LT Pro" panose="020B0504020202020204" pitchFamily="34" charset="0"/>
                  <a:ea typeface="Verdana" panose="020B0604030504040204" pitchFamily="34" charset="0"/>
                </a:rPr>
                <a:t>2</a:t>
              </a:r>
              <a:r>
                <a:rPr lang="pt-BR" sz="1200" dirty="0">
                  <a:solidFill>
                    <a:srgbClr val="000000"/>
                  </a:solidFill>
                  <a:latin typeface="Avenir Next LT Pro" panose="020B0504020202020204" pitchFamily="34" charset="0"/>
                  <a:ea typeface="Verdana" panose="020B0604030504040204" pitchFamily="34" charset="0"/>
                </a:rPr>
                <a:t> </a:t>
              </a:r>
              <a:r>
                <a:rPr lang="pt-BR" sz="1200" dirty="0" err="1">
                  <a:solidFill>
                    <a:srgbClr val="000000"/>
                  </a:solidFill>
                  <a:latin typeface="Avenir Next LT Pro" panose="020B0504020202020204" pitchFamily="34" charset="0"/>
                  <a:ea typeface="Verdana" panose="020B0604030504040204" pitchFamily="34" charset="0"/>
                </a:rPr>
                <a:t>eq</a:t>
              </a:r>
              <a:endParaRPr lang="pt-BR" sz="1200" dirty="0">
                <a:solidFill>
                  <a:srgbClr val="000000"/>
                </a:solidFill>
                <a:latin typeface="Avenir Next LT Pro" panose="020B0504020202020204" pitchFamily="34" charset="0"/>
                <a:ea typeface="Verdana" panose="020B0604030504040204" pitchFamily="34" charset="0"/>
              </a:endParaRPr>
            </a:p>
          </p:txBody>
        </p:sp>
        <p:sp>
          <p:nvSpPr>
            <p:cNvPr id="31" name="CaixaDeTexto 1">
              <a:extLst>
                <a:ext uri="{FF2B5EF4-FFF2-40B4-BE49-F238E27FC236}">
                  <a16:creationId xmlns:a16="http://schemas.microsoft.com/office/drawing/2014/main" id="{CF3356A6-2E60-4F3D-A86C-3F9DD982FCCC}"/>
                </a:ext>
              </a:extLst>
            </p:cNvPr>
            <p:cNvSpPr txBox="1"/>
            <p:nvPr/>
          </p:nvSpPr>
          <p:spPr>
            <a:xfrm>
              <a:off x="448834" y="4485693"/>
              <a:ext cx="907943"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Verdana" panose="020B0604030504040204" pitchFamily="34" charset="0"/>
                  <a:cs typeface="Open Sans"/>
                </a:rPr>
                <a:t>27%</a:t>
              </a:r>
            </a:p>
          </p:txBody>
        </p:sp>
        <p:sp>
          <p:nvSpPr>
            <p:cNvPr id="32" name="CaixaDeTexto 2">
              <a:extLst>
                <a:ext uri="{FF2B5EF4-FFF2-40B4-BE49-F238E27FC236}">
                  <a16:creationId xmlns:a16="http://schemas.microsoft.com/office/drawing/2014/main" id="{9F4E7A6B-F3E8-468C-AD87-563A3A39B4CA}"/>
                </a:ext>
              </a:extLst>
            </p:cNvPr>
            <p:cNvSpPr txBox="1"/>
            <p:nvPr/>
          </p:nvSpPr>
          <p:spPr>
            <a:xfrm>
              <a:off x="11203351" y="3843777"/>
              <a:ext cx="911575"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27%</a:t>
              </a:r>
            </a:p>
          </p:txBody>
        </p:sp>
        <p:sp>
          <p:nvSpPr>
            <p:cNvPr id="33" name="CaixaDeTexto 3">
              <a:extLst>
                <a:ext uri="{FF2B5EF4-FFF2-40B4-BE49-F238E27FC236}">
                  <a16:creationId xmlns:a16="http://schemas.microsoft.com/office/drawing/2014/main" id="{07F112C8-2F16-4007-88F9-BFAE813E4F1C}"/>
                </a:ext>
              </a:extLst>
            </p:cNvPr>
            <p:cNvSpPr txBox="1"/>
            <p:nvPr/>
          </p:nvSpPr>
          <p:spPr>
            <a:xfrm>
              <a:off x="6273884" y="2871652"/>
              <a:ext cx="907943"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3%</a:t>
              </a:r>
            </a:p>
          </p:txBody>
        </p:sp>
        <p:sp>
          <p:nvSpPr>
            <p:cNvPr id="34" name="CaixaDeTexto 5">
              <a:extLst>
                <a:ext uri="{FF2B5EF4-FFF2-40B4-BE49-F238E27FC236}">
                  <a16:creationId xmlns:a16="http://schemas.microsoft.com/office/drawing/2014/main" id="{373872A6-676E-4611-8D6C-CF95F64299B4}"/>
                </a:ext>
              </a:extLst>
            </p:cNvPr>
            <p:cNvSpPr txBox="1"/>
            <p:nvPr/>
          </p:nvSpPr>
          <p:spPr>
            <a:xfrm>
              <a:off x="11261311" y="5299330"/>
              <a:ext cx="907943"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35%</a:t>
              </a:r>
            </a:p>
          </p:txBody>
        </p:sp>
        <p:sp>
          <p:nvSpPr>
            <p:cNvPr id="35" name="CaixaDeTexto 49">
              <a:extLst>
                <a:ext uri="{FF2B5EF4-FFF2-40B4-BE49-F238E27FC236}">
                  <a16:creationId xmlns:a16="http://schemas.microsoft.com/office/drawing/2014/main" id="{C2C572C7-162B-4192-8D13-B77E0844BD33}"/>
                </a:ext>
              </a:extLst>
            </p:cNvPr>
            <p:cNvSpPr txBox="1"/>
            <p:nvPr/>
          </p:nvSpPr>
          <p:spPr>
            <a:xfrm>
              <a:off x="9392933" y="2378674"/>
              <a:ext cx="907943"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12%</a:t>
              </a:r>
            </a:p>
          </p:txBody>
        </p:sp>
        <p:cxnSp>
          <p:nvCxnSpPr>
            <p:cNvPr id="36" name="Conector reto 35">
              <a:extLst>
                <a:ext uri="{FF2B5EF4-FFF2-40B4-BE49-F238E27FC236}">
                  <a16:creationId xmlns:a16="http://schemas.microsoft.com/office/drawing/2014/main" id="{D514FEC8-2D02-4D02-A16F-178214935735}"/>
                </a:ext>
              </a:extLst>
            </p:cNvPr>
            <p:cNvCxnSpPr>
              <a:cxnSpLocks/>
            </p:cNvCxnSpPr>
            <p:nvPr/>
          </p:nvCxnSpPr>
          <p:spPr>
            <a:xfrm flipH="1">
              <a:off x="6351693" y="2859905"/>
              <a:ext cx="958240" cy="0"/>
            </a:xfrm>
            <a:prstGeom prst="line">
              <a:avLst/>
            </a:prstGeom>
          </p:spPr>
          <p:style>
            <a:lnRef idx="1">
              <a:schemeClr val="dk1"/>
            </a:lnRef>
            <a:fillRef idx="0">
              <a:schemeClr val="dk1"/>
            </a:fillRef>
            <a:effectRef idx="0">
              <a:schemeClr val="dk1"/>
            </a:effectRef>
            <a:fontRef idx="minor">
              <a:schemeClr val="tx1"/>
            </a:fontRef>
          </p:style>
        </p:cxnSp>
        <p:sp>
          <p:nvSpPr>
            <p:cNvPr id="37" name="CaixaDeTexto 71">
              <a:extLst>
                <a:ext uri="{FF2B5EF4-FFF2-40B4-BE49-F238E27FC236}">
                  <a16:creationId xmlns:a16="http://schemas.microsoft.com/office/drawing/2014/main" id="{41A9C480-9573-4454-A5E6-14952369CBDB}"/>
                </a:ext>
              </a:extLst>
            </p:cNvPr>
            <p:cNvSpPr txBox="1"/>
            <p:nvPr/>
          </p:nvSpPr>
          <p:spPr>
            <a:xfrm>
              <a:off x="5805325" y="5931645"/>
              <a:ext cx="793479"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48%</a:t>
              </a:r>
            </a:p>
          </p:txBody>
        </p:sp>
        <p:sp>
          <p:nvSpPr>
            <p:cNvPr id="38" name="CaixaDeTexto 72">
              <a:extLst>
                <a:ext uri="{FF2B5EF4-FFF2-40B4-BE49-F238E27FC236}">
                  <a16:creationId xmlns:a16="http://schemas.microsoft.com/office/drawing/2014/main" id="{A17CEC68-040B-4164-9E8D-545C064C1BB4}"/>
                </a:ext>
              </a:extLst>
            </p:cNvPr>
            <p:cNvSpPr txBox="1"/>
            <p:nvPr/>
          </p:nvSpPr>
          <p:spPr>
            <a:xfrm>
              <a:off x="797900" y="2815116"/>
              <a:ext cx="907943"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Verdana" panose="020B0604030504040204" pitchFamily="34" charset="0"/>
                  <a:cs typeface="Open Sans"/>
                </a:rPr>
                <a:t>3%</a:t>
              </a:r>
              <a:endParaRPr lang="pt-BR" dirty="0">
                <a:latin typeface="Avenir Next LT Pro" panose="020B0504020202020204" pitchFamily="34" charset="0"/>
                <a:ea typeface="Verdana" panose="020B0604030504040204" pitchFamily="34" charset="0"/>
                <a:cs typeface="Open Sans"/>
              </a:endParaRPr>
            </a:p>
          </p:txBody>
        </p:sp>
        <p:sp>
          <p:nvSpPr>
            <p:cNvPr id="39" name="CaixaDeTexto 73">
              <a:extLst>
                <a:ext uri="{FF2B5EF4-FFF2-40B4-BE49-F238E27FC236}">
                  <a16:creationId xmlns:a16="http://schemas.microsoft.com/office/drawing/2014/main" id="{DA665199-81CD-4D44-ADEA-3CBBAED49870}"/>
                </a:ext>
              </a:extLst>
            </p:cNvPr>
            <p:cNvSpPr txBox="1"/>
            <p:nvPr/>
          </p:nvSpPr>
          <p:spPr>
            <a:xfrm>
              <a:off x="2061949" y="2360744"/>
              <a:ext cx="907943"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4% </a:t>
              </a:r>
              <a:endParaRPr lang="pt-BR" dirty="0">
                <a:latin typeface="Avenir Next LT Pro" panose="020B0504020202020204" pitchFamily="34" charset="0"/>
                <a:ea typeface="Open Sans" panose="020B0606030504020204" pitchFamily="34" charset="0"/>
                <a:cs typeface="Open Sans" panose="020B0606030504020204" pitchFamily="34" charset="0"/>
              </a:endParaRPr>
            </a:p>
          </p:txBody>
        </p:sp>
        <p:sp>
          <p:nvSpPr>
            <p:cNvPr id="40" name="CaixaDeTexto 77">
              <a:extLst>
                <a:ext uri="{FF2B5EF4-FFF2-40B4-BE49-F238E27FC236}">
                  <a16:creationId xmlns:a16="http://schemas.microsoft.com/office/drawing/2014/main" id="{8A78660F-83EE-4B43-931E-E056419F9740}"/>
                </a:ext>
              </a:extLst>
            </p:cNvPr>
            <p:cNvSpPr txBox="1"/>
            <p:nvPr/>
          </p:nvSpPr>
          <p:spPr>
            <a:xfrm>
              <a:off x="4903664" y="2478333"/>
              <a:ext cx="550281"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8%</a:t>
              </a:r>
            </a:p>
          </p:txBody>
        </p:sp>
        <p:cxnSp>
          <p:nvCxnSpPr>
            <p:cNvPr id="42" name="Conector reto 41">
              <a:extLst>
                <a:ext uri="{FF2B5EF4-FFF2-40B4-BE49-F238E27FC236}">
                  <a16:creationId xmlns:a16="http://schemas.microsoft.com/office/drawing/2014/main" id="{E3E3BC4C-76D5-4BF4-97B2-B25EFC982D00}"/>
                </a:ext>
              </a:extLst>
            </p:cNvPr>
            <p:cNvCxnSpPr>
              <a:cxnSpLocks/>
            </p:cNvCxnSpPr>
            <p:nvPr/>
          </p:nvCxnSpPr>
          <p:spPr>
            <a:xfrm flipH="1" flipV="1">
              <a:off x="3971595" y="2451077"/>
              <a:ext cx="1373047" cy="9884"/>
            </a:xfrm>
            <a:prstGeom prst="line">
              <a:avLst/>
            </a:prstGeom>
          </p:spPr>
          <p:style>
            <a:lnRef idx="1">
              <a:schemeClr val="dk1"/>
            </a:lnRef>
            <a:fillRef idx="0">
              <a:schemeClr val="dk1"/>
            </a:fillRef>
            <a:effectRef idx="0">
              <a:schemeClr val="dk1"/>
            </a:effectRef>
            <a:fontRef idx="minor">
              <a:schemeClr val="tx1"/>
            </a:fontRef>
          </p:style>
        </p:cxnSp>
        <p:cxnSp>
          <p:nvCxnSpPr>
            <p:cNvPr id="43" name="Conector reto 42">
              <a:extLst>
                <a:ext uri="{FF2B5EF4-FFF2-40B4-BE49-F238E27FC236}">
                  <a16:creationId xmlns:a16="http://schemas.microsoft.com/office/drawing/2014/main" id="{4768D24D-EA5F-41D4-937D-FB9A3234198D}"/>
                </a:ext>
              </a:extLst>
            </p:cNvPr>
            <p:cNvCxnSpPr>
              <a:cxnSpLocks/>
            </p:cNvCxnSpPr>
            <p:nvPr/>
          </p:nvCxnSpPr>
          <p:spPr>
            <a:xfrm flipH="1">
              <a:off x="883455" y="2803499"/>
              <a:ext cx="1753191" cy="0"/>
            </a:xfrm>
            <a:prstGeom prst="line">
              <a:avLst/>
            </a:prstGeom>
          </p:spPr>
          <p:style>
            <a:lnRef idx="1">
              <a:schemeClr val="dk1"/>
            </a:lnRef>
            <a:fillRef idx="0">
              <a:schemeClr val="dk1"/>
            </a:fillRef>
            <a:effectRef idx="0">
              <a:schemeClr val="dk1"/>
            </a:effectRef>
            <a:fontRef idx="minor">
              <a:schemeClr val="tx1"/>
            </a:fontRef>
          </p:style>
        </p:cxnSp>
        <p:sp>
          <p:nvSpPr>
            <p:cNvPr id="44" name="CaixaDeTexto 133">
              <a:extLst>
                <a:ext uri="{FF2B5EF4-FFF2-40B4-BE49-F238E27FC236}">
                  <a16:creationId xmlns:a16="http://schemas.microsoft.com/office/drawing/2014/main" id="{E4137D9E-5836-4245-9BE8-33748B911A38}"/>
                </a:ext>
              </a:extLst>
            </p:cNvPr>
            <p:cNvSpPr txBox="1"/>
            <p:nvPr/>
          </p:nvSpPr>
          <p:spPr>
            <a:xfrm>
              <a:off x="459210" y="6390873"/>
              <a:ext cx="2431377" cy="553998"/>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2800" b="0" i="0" u="none" strike="noStrike" kern="1200" spc="0" baseline="0">
                  <a:solidFill>
                    <a:prstClr val="black">
                      <a:lumMod val="65000"/>
                      <a:lumOff val="35000"/>
                    </a:prstClr>
                  </a:solidFill>
                  <a:latin typeface="+mn-lt"/>
                  <a:ea typeface="+mn-ea"/>
                  <a:cs typeface="+mn-cs"/>
                </a:defRPr>
              </a:pPr>
              <a:r>
                <a:rPr lang="pt-BR" sz="1000" b="1" baseline="0" dirty="0">
                  <a:latin typeface="Avenir Next LT Pro" panose="020B0504020202020204" pitchFamily="34" charset="0"/>
                  <a:ea typeface="Verdana" panose="020B0604030504040204" pitchFamily="34" charset="0"/>
                </a:rPr>
                <a:t>*Fonte: </a:t>
              </a:r>
              <a:r>
                <a:rPr lang="pt-BR" sz="1000" b="1" dirty="0">
                  <a:latin typeface="Avenir Next LT Pro" panose="020B0504020202020204" pitchFamily="34" charset="0"/>
                  <a:ea typeface="Verdana" panose="020B0604030504040204" pitchFamily="34" charset="0"/>
                </a:rPr>
                <a:t> </a:t>
              </a:r>
              <a:r>
                <a:rPr lang="pt-BR" sz="1000" dirty="0">
                  <a:latin typeface="Avenir Next LT Pro" panose="020B0504020202020204" pitchFamily="34" charset="0"/>
                  <a:ea typeface="Verdana" panose="020B0604030504040204" pitchFamily="34" charset="0"/>
                </a:rPr>
                <a:t>Sistema </a:t>
              </a:r>
              <a:r>
                <a:rPr lang="pt-BR" sz="1000" baseline="0" dirty="0">
                  <a:latin typeface="Avenir Next LT Pro" panose="020B0504020202020204" pitchFamily="34" charset="0"/>
                  <a:ea typeface="Verdana" panose="020B0604030504040204" pitchFamily="34" charset="0"/>
                </a:rPr>
                <a:t>de Estimativas de Emissões e Remoções de Gases de Efeito Estufa</a:t>
              </a:r>
              <a:endParaRPr lang="pt-BR" sz="1000" dirty="0">
                <a:latin typeface="Avenir Next LT Pro" panose="020B0504020202020204" pitchFamily="34" charset="0"/>
                <a:ea typeface="Verdana" panose="020B0604030504040204" pitchFamily="34" charset="0"/>
              </a:endParaRPr>
            </a:p>
          </p:txBody>
        </p:sp>
      </p:grpSp>
      <p:sp>
        <p:nvSpPr>
          <p:cNvPr id="48" name="CaixaDeTexto 47">
            <a:extLst>
              <a:ext uri="{FF2B5EF4-FFF2-40B4-BE49-F238E27FC236}">
                <a16:creationId xmlns:a16="http://schemas.microsoft.com/office/drawing/2014/main" id="{93790918-FD25-4819-9764-9C404EB29D8E}"/>
              </a:ext>
            </a:extLst>
          </p:cNvPr>
          <p:cNvSpPr txBox="1"/>
          <p:nvPr/>
        </p:nvSpPr>
        <p:spPr>
          <a:xfrm>
            <a:off x="221174" y="220189"/>
            <a:ext cx="10771318" cy="800219"/>
          </a:xfrm>
          <a:prstGeom prst="rect">
            <a:avLst/>
          </a:prstGeom>
          <a:noFill/>
        </p:spPr>
        <p:txBody>
          <a:bodyPr wrap="square" lIns="91440" tIns="45720" rIns="91440" bIns="45720" anchor="t">
            <a:spAutoFit/>
          </a:bodyPr>
          <a:lstStyle/>
          <a:p>
            <a:pPr marR="2459990" indent="-257175" fontAlgn="base">
              <a:buClr>
                <a:srgbClr val="FFC000"/>
              </a:buClr>
              <a:buSzPct val="150000"/>
              <a:buFont typeface="Arial" panose="020B0604020202020204" pitchFamily="34" charset="0"/>
              <a:buNone/>
            </a:pPr>
            <a:r>
              <a:rPr lang="pt-BR" sz="2600" b="1" dirty="0">
                <a:latin typeface="Avenir Next LT Pro" panose="020B0504020202020204" pitchFamily="34" charset="0"/>
                <a:ea typeface="Verdana"/>
              </a:rPr>
              <a:t>MITIGAÇÃO</a:t>
            </a:r>
          </a:p>
          <a:p>
            <a:pPr marL="0" indent="0">
              <a:buFont typeface="Arial" panose="020B0604020202020204" pitchFamily="34" charset="0"/>
              <a:buNone/>
            </a:pPr>
            <a:r>
              <a:rPr lang="pt-BR" sz="2000" b="1" dirty="0">
                <a:latin typeface="Avenir Next LT Pro" panose="020B0504020202020204" pitchFamily="34" charset="0"/>
                <a:ea typeface="Verdana" panose="020B0604030504040204" pitchFamily="34" charset="0"/>
                <a:cs typeface="+mj-cs"/>
              </a:rPr>
              <a:t>PERFIL DE EMISSÕES DO ESTADO DE SÃO PAULO</a:t>
            </a:r>
          </a:p>
        </p:txBody>
      </p:sp>
      <p:pic>
        <p:nvPicPr>
          <p:cNvPr id="49" name="Imagem 48" descr="Uma imagem contendo Ícone&#10;&#10;Descrição gerada automaticamente">
            <a:extLst>
              <a:ext uri="{FF2B5EF4-FFF2-40B4-BE49-F238E27FC236}">
                <a16:creationId xmlns:a16="http://schemas.microsoft.com/office/drawing/2014/main" id="{FE25DAFE-88C0-4A99-9987-33C52127E121}"/>
              </a:ext>
            </a:extLst>
          </p:cNvPr>
          <p:cNvPicPr>
            <a:picLocks noChangeAspect="1"/>
          </p:cNvPicPr>
          <p:nvPr/>
        </p:nvPicPr>
        <p:blipFill>
          <a:blip r:embed="rId2"/>
          <a:stretch>
            <a:fillRect/>
          </a:stretch>
        </p:blipFill>
        <p:spPr>
          <a:xfrm>
            <a:off x="10959795" y="254841"/>
            <a:ext cx="835033" cy="596870"/>
          </a:xfrm>
          <a:prstGeom prst="rect">
            <a:avLst/>
          </a:prstGeom>
        </p:spPr>
      </p:pic>
      <p:sp>
        <p:nvSpPr>
          <p:cNvPr id="50" name="Forma Livre: Forma 49">
            <a:extLst>
              <a:ext uri="{FF2B5EF4-FFF2-40B4-BE49-F238E27FC236}">
                <a16:creationId xmlns:a16="http://schemas.microsoft.com/office/drawing/2014/main" id="{7E67E6E7-1A8F-4CAC-A0D3-8FD181D8618B}"/>
              </a:ext>
            </a:extLst>
          </p:cNvPr>
          <p:cNvSpPr/>
          <p:nvPr/>
        </p:nvSpPr>
        <p:spPr>
          <a:xfrm>
            <a:off x="3213932" y="2129515"/>
            <a:ext cx="794468" cy="582751"/>
          </a:xfrm>
          <a:custGeom>
            <a:avLst/>
            <a:gdLst>
              <a:gd name="connsiteX0" fmla="*/ 0 w 794468"/>
              <a:gd name="connsiteY0" fmla="*/ 0 h 582751"/>
              <a:gd name="connsiteX1" fmla="*/ 794468 w 794468"/>
              <a:gd name="connsiteY1" fmla="*/ 188454 h 582751"/>
              <a:gd name="connsiteX2" fmla="*/ 595910 w 794468"/>
              <a:gd name="connsiteY2" fmla="*/ 582751 h 582751"/>
              <a:gd name="connsiteX3" fmla="*/ 0 w 794468"/>
              <a:gd name="connsiteY3" fmla="*/ 441528 h 582751"/>
              <a:gd name="connsiteX4" fmla="*/ 0 w 794468"/>
              <a:gd name="connsiteY4" fmla="*/ 0 h 58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68" h="582751">
                <a:moveTo>
                  <a:pt x="0" y="0"/>
                </a:moveTo>
                <a:cubicBezTo>
                  <a:pt x="275867" y="0"/>
                  <a:pt x="547974" y="64620"/>
                  <a:pt x="794468" y="188454"/>
                </a:cubicBezTo>
                <a:lnTo>
                  <a:pt x="595910" y="582751"/>
                </a:lnTo>
                <a:cubicBezTo>
                  <a:pt x="410981" y="489934"/>
                  <a:pt x="207018" y="441528"/>
                  <a:pt x="0" y="441528"/>
                </a:cubicBezTo>
                <a:lnTo>
                  <a:pt x="0" y="0"/>
                </a:lnTo>
                <a:close/>
              </a:path>
            </a:pathLst>
          </a:custGeom>
          <a:solidFill>
            <a:srgbClr val="077871"/>
          </a:solidFill>
          <a:ln w="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CDDD1076-BCAA-4C48-AE72-85193ABB466A}"/>
              </a:ext>
            </a:extLst>
          </p:cNvPr>
          <p:cNvSpPr/>
          <p:nvPr/>
        </p:nvSpPr>
        <p:spPr>
          <a:xfrm>
            <a:off x="3809842" y="2317734"/>
            <a:ext cx="992556" cy="996081"/>
          </a:xfrm>
          <a:custGeom>
            <a:avLst/>
            <a:gdLst>
              <a:gd name="connsiteX0" fmla="*/ 198558 w 992556"/>
              <a:gd name="connsiteY0" fmla="*/ 0 h 996081"/>
              <a:gd name="connsiteX1" fmla="*/ 992557 w 992556"/>
              <a:gd name="connsiteY1" fmla="*/ 802458 h 996081"/>
              <a:gd name="connsiteX2" fmla="*/ 595440 w 992556"/>
              <a:gd name="connsiteY2" fmla="*/ 996081 h 996081"/>
              <a:gd name="connsiteX3" fmla="*/ 0 w 992556"/>
              <a:gd name="connsiteY3" fmla="*/ 394297 h 996081"/>
              <a:gd name="connsiteX4" fmla="*/ 198558 w 992556"/>
              <a:gd name="connsiteY4" fmla="*/ 0 h 99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556" h="996081">
                <a:moveTo>
                  <a:pt x="198558" y="0"/>
                </a:moveTo>
                <a:cubicBezTo>
                  <a:pt x="543979" y="173650"/>
                  <a:pt x="822901" y="455392"/>
                  <a:pt x="992557" y="802458"/>
                </a:cubicBezTo>
                <a:lnTo>
                  <a:pt x="595440" y="996081"/>
                </a:lnTo>
                <a:cubicBezTo>
                  <a:pt x="468316" y="735723"/>
                  <a:pt x="258948" y="524476"/>
                  <a:pt x="0" y="394297"/>
                </a:cubicBezTo>
                <a:lnTo>
                  <a:pt x="198558" y="0"/>
                </a:lnTo>
                <a:close/>
              </a:path>
            </a:pathLst>
          </a:custGeom>
          <a:solidFill>
            <a:srgbClr val="EBCB7A"/>
          </a:solidFill>
          <a:ln w="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C024EFCB-D509-46B6-84B0-2530FA58E376}"/>
              </a:ext>
            </a:extLst>
          </p:cNvPr>
          <p:cNvSpPr/>
          <p:nvPr/>
        </p:nvSpPr>
        <p:spPr>
          <a:xfrm>
            <a:off x="1717108" y="3120192"/>
            <a:ext cx="3264886" cy="2539749"/>
          </a:xfrm>
          <a:custGeom>
            <a:avLst/>
            <a:gdLst>
              <a:gd name="connsiteX0" fmla="*/ 3085291 w 3264886"/>
              <a:gd name="connsiteY0" fmla="*/ 0 h 2539749"/>
              <a:gd name="connsiteX1" fmla="*/ 2272259 w 3264886"/>
              <a:gd name="connsiteY1" fmla="*/ 2360612 h 2539749"/>
              <a:gd name="connsiteX2" fmla="*/ 0 w 3264886"/>
              <a:gd name="connsiteY2" fmla="*/ 1713476 h 2539749"/>
              <a:gd name="connsiteX3" fmla="*/ 374089 w 3264886"/>
              <a:gd name="connsiteY3" fmla="*/ 1478731 h 2539749"/>
              <a:gd name="connsiteX4" fmla="*/ 2202000 w 3264886"/>
              <a:gd name="connsiteY4" fmla="*/ 1895351 h 2539749"/>
              <a:gd name="connsiteX5" fmla="*/ 2687939 w 3264886"/>
              <a:gd name="connsiteY5" fmla="*/ 193624 h 2539749"/>
              <a:gd name="connsiteX6" fmla="*/ 3085056 w 3264886"/>
              <a:gd name="connsiteY6" fmla="*/ 0 h 253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886" h="2539749">
                <a:moveTo>
                  <a:pt x="3085291" y="0"/>
                </a:moveTo>
                <a:cubicBezTo>
                  <a:pt x="3513660" y="876007"/>
                  <a:pt x="3149441" y="1932948"/>
                  <a:pt x="2272259" y="2360612"/>
                </a:cubicBezTo>
                <a:cubicBezTo>
                  <a:pt x="1460402" y="2756319"/>
                  <a:pt x="480535" y="2477162"/>
                  <a:pt x="0" y="1713476"/>
                </a:cubicBezTo>
                <a:lnTo>
                  <a:pt x="374089" y="1478731"/>
                </a:lnTo>
                <a:cubicBezTo>
                  <a:pt x="763686" y="2097904"/>
                  <a:pt x="1582122" y="2284243"/>
                  <a:pt x="2202000" y="1895351"/>
                </a:cubicBezTo>
                <a:cubicBezTo>
                  <a:pt x="2775587" y="1535361"/>
                  <a:pt x="2985189" y="801518"/>
                  <a:pt x="2687939" y="193624"/>
                </a:cubicBezTo>
                <a:lnTo>
                  <a:pt x="3085056" y="0"/>
                </a:lnTo>
                <a:close/>
              </a:path>
            </a:pathLst>
          </a:custGeom>
          <a:solidFill>
            <a:schemeClr val="accent6">
              <a:lumMod val="75000"/>
            </a:schemeClr>
          </a:solidFill>
          <a:ln w="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54C29E4A-40BE-4D65-96EE-19696BF99A03}"/>
              </a:ext>
            </a:extLst>
          </p:cNvPr>
          <p:cNvSpPr/>
          <p:nvPr/>
        </p:nvSpPr>
        <p:spPr>
          <a:xfrm>
            <a:off x="1445841" y="2312095"/>
            <a:ext cx="1180640" cy="2521808"/>
          </a:xfrm>
          <a:custGeom>
            <a:avLst/>
            <a:gdLst>
              <a:gd name="connsiteX0" fmla="*/ 271267 w 1180640"/>
              <a:gd name="connsiteY0" fmla="*/ 2521573 h 2521808"/>
              <a:gd name="connsiteX1" fmla="*/ 827465 w 1180640"/>
              <a:gd name="connsiteY1" fmla="*/ 87883 h 2521808"/>
              <a:gd name="connsiteX2" fmla="*/ 984902 w 1180640"/>
              <a:gd name="connsiteY2" fmla="*/ 0 h 2521808"/>
              <a:gd name="connsiteX3" fmla="*/ 1180641 w 1180640"/>
              <a:gd name="connsiteY3" fmla="*/ 395707 h 2521808"/>
              <a:gd name="connsiteX4" fmla="*/ 579326 w 1180640"/>
              <a:gd name="connsiteY4" fmla="*/ 2169103 h 2521808"/>
              <a:gd name="connsiteX5" fmla="*/ 645356 w 1180640"/>
              <a:gd name="connsiteY5" fmla="*/ 2287063 h 2521808"/>
              <a:gd name="connsiteX6" fmla="*/ 271267 w 1180640"/>
              <a:gd name="connsiteY6" fmla="*/ 2521808 h 25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640" h="2521808">
                <a:moveTo>
                  <a:pt x="271267" y="2521573"/>
                </a:moveTo>
                <a:cubicBezTo>
                  <a:pt x="-248274" y="1696088"/>
                  <a:pt x="805" y="606484"/>
                  <a:pt x="827465" y="87883"/>
                </a:cubicBezTo>
                <a:cubicBezTo>
                  <a:pt x="878456" y="55925"/>
                  <a:pt x="930857" y="26553"/>
                  <a:pt x="984902" y="0"/>
                </a:cubicBezTo>
                <a:lnTo>
                  <a:pt x="1180641" y="395707"/>
                </a:lnTo>
                <a:cubicBezTo>
                  <a:pt x="524106" y="719510"/>
                  <a:pt x="255053" y="1513508"/>
                  <a:pt x="579326" y="2169103"/>
                </a:cubicBezTo>
                <a:cubicBezTo>
                  <a:pt x="599299" y="2209520"/>
                  <a:pt x="621388" y="2248761"/>
                  <a:pt x="645356" y="2287063"/>
                </a:cubicBezTo>
                <a:lnTo>
                  <a:pt x="271267" y="2521808"/>
                </a:lnTo>
                <a:close/>
              </a:path>
            </a:pathLst>
          </a:custGeom>
          <a:solidFill>
            <a:schemeClr val="accent2">
              <a:lumMod val="50000"/>
            </a:schemeClr>
          </a:solidFill>
          <a:ln w="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C15F92BD-34DD-4BCB-B85E-DAE1DB6205CD}"/>
              </a:ext>
            </a:extLst>
          </p:cNvPr>
          <p:cNvSpPr/>
          <p:nvPr/>
        </p:nvSpPr>
        <p:spPr>
          <a:xfrm>
            <a:off x="2430743" y="2183325"/>
            <a:ext cx="458211" cy="524475"/>
          </a:xfrm>
          <a:custGeom>
            <a:avLst/>
            <a:gdLst>
              <a:gd name="connsiteX0" fmla="*/ 0 w 458211"/>
              <a:gd name="connsiteY0" fmla="*/ 128769 h 524475"/>
              <a:gd name="connsiteX1" fmla="*/ 349886 w 458211"/>
              <a:gd name="connsiteY1" fmla="*/ 0 h 524475"/>
              <a:gd name="connsiteX2" fmla="*/ 458212 w 458211"/>
              <a:gd name="connsiteY2" fmla="*/ 427899 h 524475"/>
              <a:gd name="connsiteX3" fmla="*/ 195739 w 458211"/>
              <a:gd name="connsiteY3" fmla="*/ 524476 h 524475"/>
              <a:gd name="connsiteX4" fmla="*/ 0 w 458211"/>
              <a:gd name="connsiteY4" fmla="*/ 128769 h 5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11" h="524475">
                <a:moveTo>
                  <a:pt x="0" y="128769"/>
                </a:moveTo>
                <a:cubicBezTo>
                  <a:pt x="111851" y="73549"/>
                  <a:pt x="229106" y="30312"/>
                  <a:pt x="349886" y="0"/>
                </a:cubicBezTo>
                <a:lnTo>
                  <a:pt x="458212" y="427899"/>
                </a:lnTo>
                <a:cubicBezTo>
                  <a:pt x="367509" y="450692"/>
                  <a:pt x="279627" y="483119"/>
                  <a:pt x="195739" y="524476"/>
                </a:cubicBezTo>
                <a:lnTo>
                  <a:pt x="0" y="128769"/>
                </a:lnTo>
                <a:close/>
              </a:path>
            </a:pathLst>
          </a:custGeom>
          <a:solidFill>
            <a:srgbClr val="002E2C"/>
          </a:solidFill>
          <a:ln w="0" cap="flat">
            <a:noFill/>
            <a:prstDash val="solid"/>
            <a:miter/>
          </a:ln>
        </p:spPr>
        <p:txBody>
          <a:bodyPr rtlCol="0" anchor="ctr"/>
          <a:lstStyle/>
          <a:p>
            <a:endParaRPr lang="pt-BR"/>
          </a:p>
        </p:txBody>
      </p:sp>
      <p:sp>
        <p:nvSpPr>
          <p:cNvPr id="55" name="Forma Livre: Forma 54">
            <a:extLst>
              <a:ext uri="{FF2B5EF4-FFF2-40B4-BE49-F238E27FC236}">
                <a16:creationId xmlns:a16="http://schemas.microsoft.com/office/drawing/2014/main" id="{6D4DFDE3-5968-4831-A13A-B81D0A562E10}"/>
              </a:ext>
            </a:extLst>
          </p:cNvPr>
          <p:cNvSpPr/>
          <p:nvPr/>
        </p:nvSpPr>
        <p:spPr>
          <a:xfrm>
            <a:off x="2780629" y="2129515"/>
            <a:ext cx="433068" cy="481709"/>
          </a:xfrm>
          <a:custGeom>
            <a:avLst/>
            <a:gdLst>
              <a:gd name="connsiteX0" fmla="*/ 0 w 433068"/>
              <a:gd name="connsiteY0" fmla="*/ 53810 h 481709"/>
              <a:gd name="connsiteX1" fmla="*/ 433069 w 433068"/>
              <a:gd name="connsiteY1" fmla="*/ 0 h 481709"/>
              <a:gd name="connsiteX2" fmla="*/ 433069 w 433068"/>
              <a:gd name="connsiteY2" fmla="*/ 441293 h 481709"/>
              <a:gd name="connsiteX3" fmla="*/ 108326 w 433068"/>
              <a:gd name="connsiteY3" fmla="*/ 481710 h 481709"/>
              <a:gd name="connsiteX4" fmla="*/ 0 w 433068"/>
              <a:gd name="connsiteY4" fmla="*/ 53810 h 48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068" h="481709">
                <a:moveTo>
                  <a:pt x="0" y="53810"/>
                </a:moveTo>
                <a:cubicBezTo>
                  <a:pt x="141693" y="18093"/>
                  <a:pt x="287146" y="0"/>
                  <a:pt x="433069" y="0"/>
                </a:cubicBezTo>
                <a:lnTo>
                  <a:pt x="433069" y="441293"/>
                </a:lnTo>
                <a:cubicBezTo>
                  <a:pt x="323568" y="441293"/>
                  <a:pt x="214302" y="454922"/>
                  <a:pt x="108326" y="481710"/>
                </a:cubicBezTo>
                <a:lnTo>
                  <a:pt x="0" y="53810"/>
                </a:lnTo>
                <a:close/>
              </a:path>
            </a:pathLst>
          </a:custGeom>
          <a:solidFill>
            <a:srgbClr val="F18825"/>
          </a:solidFill>
          <a:ln w="0" cap="flat">
            <a:noFill/>
            <a:prstDash val="solid"/>
            <a:miter/>
          </a:ln>
        </p:spPr>
        <p:txBody>
          <a:bodyPr rtlCol="0" anchor="ctr"/>
          <a:lstStyle/>
          <a:p>
            <a:endParaRPr lang="pt-BR"/>
          </a:p>
        </p:txBody>
      </p:sp>
      <p:grpSp>
        <p:nvGrpSpPr>
          <p:cNvPr id="56" name="Agrupar 55">
            <a:extLst>
              <a:ext uri="{FF2B5EF4-FFF2-40B4-BE49-F238E27FC236}">
                <a16:creationId xmlns:a16="http://schemas.microsoft.com/office/drawing/2014/main" id="{E33F9420-FF69-4F2B-894B-A0EEA6860FDF}"/>
              </a:ext>
            </a:extLst>
          </p:cNvPr>
          <p:cNvGrpSpPr/>
          <p:nvPr/>
        </p:nvGrpSpPr>
        <p:grpSpPr>
          <a:xfrm>
            <a:off x="6962436" y="2141764"/>
            <a:ext cx="3546465" cy="3541123"/>
            <a:chOff x="7170450" y="2361041"/>
            <a:chExt cx="3546465" cy="3541123"/>
          </a:xfrm>
        </p:grpSpPr>
        <p:grpSp>
          <p:nvGrpSpPr>
            <p:cNvPr id="57" name="Gráfico 45">
              <a:extLst>
                <a:ext uri="{FF2B5EF4-FFF2-40B4-BE49-F238E27FC236}">
                  <a16:creationId xmlns:a16="http://schemas.microsoft.com/office/drawing/2014/main" id="{5B4339BB-1D55-4BE5-9CA3-306D03F425DD}"/>
                </a:ext>
              </a:extLst>
            </p:cNvPr>
            <p:cNvGrpSpPr/>
            <p:nvPr/>
          </p:nvGrpSpPr>
          <p:grpSpPr>
            <a:xfrm>
              <a:off x="8943716" y="2361041"/>
              <a:ext cx="1773199" cy="1997118"/>
              <a:chOff x="8943716" y="2361041"/>
              <a:chExt cx="1773199" cy="1997118"/>
            </a:xfrm>
            <a:solidFill>
              <a:srgbClr val="077871"/>
            </a:solidFill>
          </p:grpSpPr>
          <p:sp>
            <p:nvSpPr>
              <p:cNvPr id="70" name="Forma Livre: Forma 69">
                <a:extLst>
                  <a:ext uri="{FF2B5EF4-FFF2-40B4-BE49-F238E27FC236}">
                    <a16:creationId xmlns:a16="http://schemas.microsoft.com/office/drawing/2014/main" id="{9D8A18F1-11D3-4444-9D91-9C6979BF6F6D}"/>
                  </a:ext>
                </a:extLst>
              </p:cNvPr>
              <p:cNvSpPr/>
              <p:nvPr/>
            </p:nvSpPr>
            <p:spPr>
              <a:xfrm>
                <a:off x="8943716" y="2361041"/>
                <a:ext cx="1773199" cy="1997118"/>
              </a:xfrm>
              <a:custGeom>
                <a:avLst/>
                <a:gdLst>
                  <a:gd name="connsiteX0" fmla="*/ 0 w 1773199"/>
                  <a:gd name="connsiteY0" fmla="*/ 0 h 1997118"/>
                  <a:gd name="connsiteX1" fmla="*/ 1773200 w 1773199"/>
                  <a:gd name="connsiteY1" fmla="*/ 1770607 h 1997118"/>
                  <a:gd name="connsiteX2" fmla="*/ 1758586 w 1773199"/>
                  <a:gd name="connsiteY2" fmla="*/ 1997119 h 1997118"/>
                  <a:gd name="connsiteX3" fmla="*/ 1318999 w 1773199"/>
                  <a:gd name="connsiteY3" fmla="*/ 1940550 h 1997118"/>
                  <a:gd name="connsiteX4" fmla="*/ 170178 w 1773199"/>
                  <a:gd name="connsiteY4" fmla="*/ 453730 h 1997118"/>
                  <a:gd name="connsiteX5" fmla="*/ 0 w 1773199"/>
                  <a:gd name="connsiteY5" fmla="*/ 442887 h 1997118"/>
                  <a:gd name="connsiteX6" fmla="*/ 0 w 1773199"/>
                  <a:gd name="connsiteY6" fmla="*/ 0 h 199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99" h="1997118">
                    <a:moveTo>
                      <a:pt x="0" y="0"/>
                    </a:moveTo>
                    <a:cubicBezTo>
                      <a:pt x="979349" y="0"/>
                      <a:pt x="1773200" y="792672"/>
                      <a:pt x="1773200" y="1770607"/>
                    </a:cubicBezTo>
                    <a:cubicBezTo>
                      <a:pt x="1773200" y="1846268"/>
                      <a:pt x="1768250" y="1921929"/>
                      <a:pt x="1758586" y="1997119"/>
                    </a:cubicBezTo>
                    <a:lnTo>
                      <a:pt x="1318999" y="1940550"/>
                    </a:lnTo>
                    <a:cubicBezTo>
                      <a:pt x="1413045" y="1213168"/>
                      <a:pt x="898503" y="547540"/>
                      <a:pt x="170178" y="453730"/>
                    </a:cubicBezTo>
                    <a:cubicBezTo>
                      <a:pt x="113845" y="446423"/>
                      <a:pt x="57040" y="442887"/>
                      <a:pt x="0" y="442887"/>
                    </a:cubicBezTo>
                    <a:lnTo>
                      <a:pt x="0" y="0"/>
                    </a:lnTo>
                    <a:close/>
                  </a:path>
                </a:pathLst>
              </a:custGeom>
              <a:grpFill/>
              <a:ln w="0" cap="flat">
                <a:solidFill>
                  <a:schemeClr val="bg1"/>
                </a:solidFill>
                <a:prstDash val="solid"/>
                <a:miter/>
              </a:ln>
            </p:spPr>
            <p:txBody>
              <a:bodyPr rtlCol="0" anchor="ctr"/>
              <a:lstStyle/>
              <a:p>
                <a:pPr algn="r"/>
                <a:endParaRPr lang="pt-BR"/>
              </a:p>
            </p:txBody>
          </p:sp>
          <p:sp>
            <p:nvSpPr>
              <p:cNvPr id="71" name="Forma Livre: Forma 70">
                <a:extLst>
                  <a:ext uri="{FF2B5EF4-FFF2-40B4-BE49-F238E27FC236}">
                    <a16:creationId xmlns:a16="http://schemas.microsoft.com/office/drawing/2014/main" id="{EE3D8C61-E3F7-4556-89E1-EF996E05C2F2}"/>
                  </a:ext>
                </a:extLst>
              </p:cNvPr>
              <p:cNvSpPr/>
              <p:nvPr/>
            </p:nvSpPr>
            <p:spPr>
              <a:xfrm>
                <a:off x="8943716" y="2361041"/>
                <a:ext cx="1773199" cy="1997118"/>
              </a:xfrm>
              <a:custGeom>
                <a:avLst/>
                <a:gdLst>
                  <a:gd name="connsiteX0" fmla="*/ 0 w 1773199"/>
                  <a:gd name="connsiteY0" fmla="*/ 0 h 1997118"/>
                  <a:gd name="connsiteX1" fmla="*/ 1773200 w 1773199"/>
                  <a:gd name="connsiteY1" fmla="*/ 1770607 h 1997118"/>
                  <a:gd name="connsiteX2" fmla="*/ 1758586 w 1773199"/>
                  <a:gd name="connsiteY2" fmla="*/ 1997119 h 1997118"/>
                  <a:gd name="connsiteX3" fmla="*/ 1318999 w 1773199"/>
                  <a:gd name="connsiteY3" fmla="*/ 1940550 h 1997118"/>
                  <a:gd name="connsiteX4" fmla="*/ 170178 w 1773199"/>
                  <a:gd name="connsiteY4" fmla="*/ 453730 h 1997118"/>
                  <a:gd name="connsiteX5" fmla="*/ 0 w 1773199"/>
                  <a:gd name="connsiteY5" fmla="*/ 442887 h 1997118"/>
                  <a:gd name="connsiteX6" fmla="*/ 0 w 1773199"/>
                  <a:gd name="connsiteY6" fmla="*/ 0 h 199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99" h="1997118">
                    <a:moveTo>
                      <a:pt x="0" y="0"/>
                    </a:moveTo>
                    <a:cubicBezTo>
                      <a:pt x="979349" y="0"/>
                      <a:pt x="1773200" y="792672"/>
                      <a:pt x="1773200" y="1770607"/>
                    </a:cubicBezTo>
                    <a:cubicBezTo>
                      <a:pt x="1773200" y="1846268"/>
                      <a:pt x="1768250" y="1921929"/>
                      <a:pt x="1758586" y="1997119"/>
                    </a:cubicBezTo>
                    <a:lnTo>
                      <a:pt x="1318999" y="1940550"/>
                    </a:lnTo>
                    <a:cubicBezTo>
                      <a:pt x="1413045" y="1213168"/>
                      <a:pt x="898503" y="547540"/>
                      <a:pt x="170178" y="453730"/>
                    </a:cubicBezTo>
                    <a:cubicBezTo>
                      <a:pt x="113845" y="446423"/>
                      <a:pt x="57040" y="442887"/>
                      <a:pt x="0" y="442887"/>
                    </a:cubicBezTo>
                    <a:lnTo>
                      <a:pt x="0" y="0"/>
                    </a:lnTo>
                    <a:close/>
                  </a:path>
                </a:pathLst>
              </a:custGeom>
              <a:grpFill/>
              <a:ln w="36521" cap="flat">
                <a:solidFill>
                  <a:schemeClr val="bg1"/>
                </a:solidFill>
                <a:prstDash val="solid"/>
                <a:round/>
              </a:ln>
            </p:spPr>
            <p:txBody>
              <a:bodyPr rtlCol="0" anchor="ctr"/>
              <a:lstStyle/>
              <a:p>
                <a:pPr algn="r"/>
                <a:endParaRPr lang="pt-BR"/>
              </a:p>
            </p:txBody>
          </p:sp>
        </p:grpSp>
        <p:grpSp>
          <p:nvGrpSpPr>
            <p:cNvPr id="58" name="Gráfico 45">
              <a:extLst>
                <a:ext uri="{FF2B5EF4-FFF2-40B4-BE49-F238E27FC236}">
                  <a16:creationId xmlns:a16="http://schemas.microsoft.com/office/drawing/2014/main" id="{98FC2534-4E91-4CAA-A9FE-299ABB5297EE}"/>
                </a:ext>
              </a:extLst>
            </p:cNvPr>
            <p:cNvGrpSpPr/>
            <p:nvPr/>
          </p:nvGrpSpPr>
          <p:grpSpPr>
            <a:xfrm>
              <a:off x="7822002" y="4301355"/>
              <a:ext cx="2880300" cy="1600809"/>
              <a:chOff x="7822002" y="4301355"/>
              <a:chExt cx="2880300" cy="1600809"/>
            </a:xfrm>
            <a:solidFill>
              <a:srgbClr val="EBCB7A"/>
            </a:solidFill>
          </p:grpSpPr>
          <p:sp>
            <p:nvSpPr>
              <p:cNvPr id="68" name="Forma Livre: Forma 67">
                <a:extLst>
                  <a:ext uri="{FF2B5EF4-FFF2-40B4-BE49-F238E27FC236}">
                    <a16:creationId xmlns:a16="http://schemas.microsoft.com/office/drawing/2014/main" id="{C00F1CDE-0551-4772-8A91-73983FCCF569}"/>
                  </a:ext>
                </a:extLst>
              </p:cNvPr>
              <p:cNvSpPr/>
              <p:nvPr/>
            </p:nvSpPr>
            <p:spPr>
              <a:xfrm>
                <a:off x="7822002" y="4301355"/>
                <a:ext cx="2880300" cy="1600809"/>
              </a:xfrm>
              <a:custGeom>
                <a:avLst/>
                <a:gdLst>
                  <a:gd name="connsiteX0" fmla="*/ 2880301 w 2880300"/>
                  <a:gd name="connsiteY0" fmla="*/ 56569 h 1600809"/>
                  <a:gd name="connsiteX1" fmla="*/ 894967 w 2880300"/>
                  <a:gd name="connsiteY1" fmla="*/ 1586051 h 1600809"/>
                  <a:gd name="connsiteX2" fmla="*/ 0 w 2880300"/>
                  <a:gd name="connsiteY2" fmla="*/ 1201383 h 1600809"/>
                  <a:gd name="connsiteX3" fmla="*/ 280488 w 2880300"/>
                  <a:gd name="connsiteY3" fmla="*/ 858669 h 1600809"/>
                  <a:gd name="connsiteX4" fmla="*/ 2151740 w 2880300"/>
                  <a:gd name="connsiteY4" fmla="*/ 670106 h 1600809"/>
                  <a:gd name="connsiteX5" fmla="*/ 2440713 w 2880300"/>
                  <a:gd name="connsiteY5" fmla="*/ 0 h 1600809"/>
                  <a:gd name="connsiteX6" fmla="*/ 2880301 w 2880300"/>
                  <a:gd name="connsiteY6" fmla="*/ 56569 h 160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00" h="1600809">
                    <a:moveTo>
                      <a:pt x="2880301" y="56569"/>
                    </a:moveTo>
                    <a:cubicBezTo>
                      <a:pt x="2755142" y="1026490"/>
                      <a:pt x="1866067" y="1711210"/>
                      <a:pt x="894967" y="1586051"/>
                    </a:cubicBezTo>
                    <a:cubicBezTo>
                      <a:pt x="566632" y="1543860"/>
                      <a:pt x="256681" y="1410452"/>
                      <a:pt x="0" y="1201383"/>
                    </a:cubicBezTo>
                    <a:lnTo>
                      <a:pt x="280488" y="858669"/>
                    </a:lnTo>
                    <a:cubicBezTo>
                      <a:pt x="849241" y="1322534"/>
                      <a:pt x="1687168" y="1238152"/>
                      <a:pt x="2151740" y="670106"/>
                    </a:cubicBezTo>
                    <a:cubicBezTo>
                      <a:pt x="2308719" y="478007"/>
                      <a:pt x="2408893" y="245839"/>
                      <a:pt x="2440713" y="0"/>
                    </a:cubicBezTo>
                    <a:lnTo>
                      <a:pt x="2880301" y="56569"/>
                    </a:lnTo>
                    <a:close/>
                  </a:path>
                </a:pathLst>
              </a:custGeom>
              <a:grpFill/>
              <a:ln w="0" cap="flat">
                <a:solidFill>
                  <a:schemeClr val="bg1"/>
                </a:solidFill>
                <a:prstDash val="solid"/>
                <a:miter/>
              </a:ln>
            </p:spPr>
            <p:txBody>
              <a:bodyPr rtlCol="0" anchor="ctr"/>
              <a:lstStyle/>
              <a:p>
                <a:pPr algn="r"/>
                <a:endParaRPr lang="pt-BR"/>
              </a:p>
            </p:txBody>
          </p:sp>
          <p:sp>
            <p:nvSpPr>
              <p:cNvPr id="69" name="Forma Livre: Forma 68">
                <a:extLst>
                  <a:ext uri="{FF2B5EF4-FFF2-40B4-BE49-F238E27FC236}">
                    <a16:creationId xmlns:a16="http://schemas.microsoft.com/office/drawing/2014/main" id="{FBB33A47-72DE-4E4B-85F7-A2AC4D836C40}"/>
                  </a:ext>
                </a:extLst>
              </p:cNvPr>
              <p:cNvSpPr/>
              <p:nvPr/>
            </p:nvSpPr>
            <p:spPr>
              <a:xfrm>
                <a:off x="7822002" y="4301355"/>
                <a:ext cx="2880300" cy="1600809"/>
              </a:xfrm>
              <a:custGeom>
                <a:avLst/>
                <a:gdLst>
                  <a:gd name="connsiteX0" fmla="*/ 2880301 w 2880300"/>
                  <a:gd name="connsiteY0" fmla="*/ 56569 h 1600809"/>
                  <a:gd name="connsiteX1" fmla="*/ 894967 w 2880300"/>
                  <a:gd name="connsiteY1" fmla="*/ 1586051 h 1600809"/>
                  <a:gd name="connsiteX2" fmla="*/ 0 w 2880300"/>
                  <a:gd name="connsiteY2" fmla="*/ 1201383 h 1600809"/>
                  <a:gd name="connsiteX3" fmla="*/ 280488 w 2880300"/>
                  <a:gd name="connsiteY3" fmla="*/ 858669 h 1600809"/>
                  <a:gd name="connsiteX4" fmla="*/ 2151740 w 2880300"/>
                  <a:gd name="connsiteY4" fmla="*/ 670106 h 1600809"/>
                  <a:gd name="connsiteX5" fmla="*/ 2440713 w 2880300"/>
                  <a:gd name="connsiteY5" fmla="*/ 0 h 1600809"/>
                  <a:gd name="connsiteX6" fmla="*/ 2880301 w 2880300"/>
                  <a:gd name="connsiteY6" fmla="*/ 56569 h 160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00" h="1600809">
                    <a:moveTo>
                      <a:pt x="2880301" y="56569"/>
                    </a:moveTo>
                    <a:cubicBezTo>
                      <a:pt x="2755142" y="1026490"/>
                      <a:pt x="1866067" y="1711210"/>
                      <a:pt x="894967" y="1586051"/>
                    </a:cubicBezTo>
                    <a:cubicBezTo>
                      <a:pt x="566632" y="1543860"/>
                      <a:pt x="256681" y="1410452"/>
                      <a:pt x="0" y="1201383"/>
                    </a:cubicBezTo>
                    <a:lnTo>
                      <a:pt x="280488" y="858669"/>
                    </a:lnTo>
                    <a:cubicBezTo>
                      <a:pt x="849241" y="1322534"/>
                      <a:pt x="1687168" y="1238152"/>
                      <a:pt x="2151740" y="670106"/>
                    </a:cubicBezTo>
                    <a:cubicBezTo>
                      <a:pt x="2308719" y="478007"/>
                      <a:pt x="2408893" y="245839"/>
                      <a:pt x="2440713" y="0"/>
                    </a:cubicBezTo>
                    <a:lnTo>
                      <a:pt x="2880301" y="56569"/>
                    </a:lnTo>
                    <a:close/>
                  </a:path>
                </a:pathLst>
              </a:custGeom>
              <a:grpFill/>
              <a:ln w="36521" cap="flat">
                <a:solidFill>
                  <a:schemeClr val="bg1"/>
                </a:solidFill>
                <a:prstDash val="solid"/>
                <a:round/>
              </a:ln>
            </p:spPr>
            <p:txBody>
              <a:bodyPr rtlCol="0" anchor="ctr"/>
              <a:lstStyle/>
              <a:p>
                <a:pPr algn="r"/>
                <a:endParaRPr lang="pt-BR"/>
              </a:p>
            </p:txBody>
          </p:sp>
        </p:grpSp>
        <p:grpSp>
          <p:nvGrpSpPr>
            <p:cNvPr id="59" name="Gráfico 45">
              <a:extLst>
                <a:ext uri="{FF2B5EF4-FFF2-40B4-BE49-F238E27FC236}">
                  <a16:creationId xmlns:a16="http://schemas.microsoft.com/office/drawing/2014/main" id="{A1017EF8-DD60-4C28-AB76-7268B05F3B7D}"/>
                </a:ext>
              </a:extLst>
            </p:cNvPr>
            <p:cNvGrpSpPr/>
            <p:nvPr/>
          </p:nvGrpSpPr>
          <p:grpSpPr>
            <a:xfrm>
              <a:off x="7170450" y="3030205"/>
              <a:ext cx="932039" cy="2472768"/>
              <a:chOff x="7170450" y="3030205"/>
              <a:chExt cx="932039" cy="2472768"/>
            </a:xfrm>
            <a:solidFill>
              <a:srgbClr val="558A50"/>
            </a:solidFill>
          </p:grpSpPr>
          <p:sp>
            <p:nvSpPr>
              <p:cNvPr id="66" name="Forma Livre: Forma 65">
                <a:extLst>
                  <a:ext uri="{FF2B5EF4-FFF2-40B4-BE49-F238E27FC236}">
                    <a16:creationId xmlns:a16="http://schemas.microsoft.com/office/drawing/2014/main" id="{D9EAE31B-B215-40F6-BF43-D12E90BDD9F3}"/>
                  </a:ext>
                </a:extLst>
              </p:cNvPr>
              <p:cNvSpPr/>
              <p:nvPr/>
            </p:nvSpPr>
            <p:spPr>
              <a:xfrm>
                <a:off x="7170450" y="3030205"/>
                <a:ext cx="932039" cy="2472768"/>
              </a:xfrm>
              <a:custGeom>
                <a:avLst/>
                <a:gdLst>
                  <a:gd name="connsiteX0" fmla="*/ 651552 w 932039"/>
                  <a:gd name="connsiteY0" fmla="*/ 2472769 h 2472768"/>
                  <a:gd name="connsiteX1" fmla="*/ 384735 w 932039"/>
                  <a:gd name="connsiteY1" fmla="*/ 0 h 2472768"/>
                  <a:gd name="connsiteX2" fmla="*/ 731927 w 932039"/>
                  <a:gd name="connsiteY2" fmla="*/ 275302 h 2472768"/>
                  <a:gd name="connsiteX3" fmla="*/ 932040 w 932039"/>
                  <a:gd name="connsiteY3" fmla="*/ 2129820 h 2472768"/>
                  <a:gd name="connsiteX4" fmla="*/ 651552 w 932039"/>
                  <a:gd name="connsiteY4" fmla="*/ 2472769 h 247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039" h="2472768">
                    <a:moveTo>
                      <a:pt x="651552" y="2472769"/>
                    </a:moveTo>
                    <a:cubicBezTo>
                      <a:pt x="-99636" y="1859939"/>
                      <a:pt x="-218431" y="758259"/>
                      <a:pt x="384735" y="0"/>
                    </a:cubicBezTo>
                    <a:lnTo>
                      <a:pt x="731927" y="275302"/>
                    </a:lnTo>
                    <a:cubicBezTo>
                      <a:pt x="279376" y="844055"/>
                      <a:pt x="368472" y="1670433"/>
                      <a:pt x="932040" y="2129820"/>
                    </a:cubicBezTo>
                    <a:lnTo>
                      <a:pt x="651552" y="2472769"/>
                    </a:lnTo>
                    <a:close/>
                  </a:path>
                </a:pathLst>
              </a:custGeom>
              <a:grpFill/>
              <a:ln w="0" cap="flat">
                <a:solidFill>
                  <a:schemeClr val="bg1"/>
                </a:solidFill>
                <a:prstDash val="solid"/>
                <a:miter/>
              </a:ln>
            </p:spPr>
            <p:txBody>
              <a:bodyPr rtlCol="0" anchor="ctr"/>
              <a:lstStyle/>
              <a:p>
                <a:pPr algn="r"/>
                <a:endParaRPr lang="pt-BR"/>
              </a:p>
            </p:txBody>
          </p:sp>
          <p:sp>
            <p:nvSpPr>
              <p:cNvPr id="67" name="Forma Livre: Forma 66">
                <a:extLst>
                  <a:ext uri="{FF2B5EF4-FFF2-40B4-BE49-F238E27FC236}">
                    <a16:creationId xmlns:a16="http://schemas.microsoft.com/office/drawing/2014/main" id="{CDBCC826-B8B8-44F0-AD30-A1D25C9B022A}"/>
                  </a:ext>
                </a:extLst>
              </p:cNvPr>
              <p:cNvSpPr/>
              <p:nvPr/>
            </p:nvSpPr>
            <p:spPr>
              <a:xfrm>
                <a:off x="7170450" y="3030205"/>
                <a:ext cx="932039" cy="2472768"/>
              </a:xfrm>
              <a:custGeom>
                <a:avLst/>
                <a:gdLst>
                  <a:gd name="connsiteX0" fmla="*/ 651552 w 932039"/>
                  <a:gd name="connsiteY0" fmla="*/ 2472769 h 2472768"/>
                  <a:gd name="connsiteX1" fmla="*/ 384735 w 932039"/>
                  <a:gd name="connsiteY1" fmla="*/ 0 h 2472768"/>
                  <a:gd name="connsiteX2" fmla="*/ 731927 w 932039"/>
                  <a:gd name="connsiteY2" fmla="*/ 275302 h 2472768"/>
                  <a:gd name="connsiteX3" fmla="*/ 932040 w 932039"/>
                  <a:gd name="connsiteY3" fmla="*/ 2129820 h 2472768"/>
                  <a:gd name="connsiteX4" fmla="*/ 651552 w 932039"/>
                  <a:gd name="connsiteY4" fmla="*/ 2472769 h 247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039" h="2472768">
                    <a:moveTo>
                      <a:pt x="651552" y="2472769"/>
                    </a:moveTo>
                    <a:cubicBezTo>
                      <a:pt x="-99636" y="1859939"/>
                      <a:pt x="-218431" y="758259"/>
                      <a:pt x="384735" y="0"/>
                    </a:cubicBezTo>
                    <a:lnTo>
                      <a:pt x="731927" y="275302"/>
                    </a:lnTo>
                    <a:cubicBezTo>
                      <a:pt x="279376" y="844055"/>
                      <a:pt x="368472" y="1670433"/>
                      <a:pt x="932040" y="2129820"/>
                    </a:cubicBezTo>
                    <a:lnTo>
                      <a:pt x="651552" y="2472769"/>
                    </a:lnTo>
                    <a:close/>
                  </a:path>
                </a:pathLst>
              </a:custGeom>
              <a:solidFill>
                <a:schemeClr val="accent2">
                  <a:lumMod val="50000"/>
                </a:schemeClr>
              </a:solidFill>
              <a:ln w="36521" cap="flat">
                <a:solidFill>
                  <a:schemeClr val="bg1"/>
                </a:solidFill>
                <a:prstDash val="solid"/>
                <a:round/>
              </a:ln>
            </p:spPr>
            <p:txBody>
              <a:bodyPr rtlCol="0" anchor="ctr"/>
              <a:lstStyle/>
              <a:p>
                <a:pPr algn="r"/>
                <a:endParaRPr lang="pt-BR"/>
              </a:p>
            </p:txBody>
          </p:sp>
        </p:grpSp>
        <p:grpSp>
          <p:nvGrpSpPr>
            <p:cNvPr id="60" name="Gráfico 45">
              <a:extLst>
                <a:ext uri="{FF2B5EF4-FFF2-40B4-BE49-F238E27FC236}">
                  <a16:creationId xmlns:a16="http://schemas.microsoft.com/office/drawing/2014/main" id="{5A57B6EA-E346-4ECE-A0E0-D2E108DB6E97}"/>
                </a:ext>
              </a:extLst>
            </p:cNvPr>
            <p:cNvGrpSpPr/>
            <p:nvPr/>
          </p:nvGrpSpPr>
          <p:grpSpPr>
            <a:xfrm>
              <a:off x="7555185" y="2803222"/>
              <a:ext cx="509120" cy="502284"/>
              <a:chOff x="7555185" y="2803222"/>
              <a:chExt cx="509120" cy="502284"/>
            </a:xfrm>
            <a:solidFill>
              <a:srgbClr val="002E2C"/>
            </a:solidFill>
          </p:grpSpPr>
          <p:sp>
            <p:nvSpPr>
              <p:cNvPr id="64" name="Forma Livre: Forma 63">
                <a:extLst>
                  <a:ext uri="{FF2B5EF4-FFF2-40B4-BE49-F238E27FC236}">
                    <a16:creationId xmlns:a16="http://schemas.microsoft.com/office/drawing/2014/main" id="{083E91B7-00CB-45E6-A395-8EE2D075AA8C}"/>
                  </a:ext>
                </a:extLst>
              </p:cNvPr>
              <p:cNvSpPr/>
              <p:nvPr/>
            </p:nvSpPr>
            <p:spPr>
              <a:xfrm>
                <a:off x="7555185" y="2803222"/>
                <a:ext cx="509120" cy="502284"/>
              </a:xfrm>
              <a:custGeom>
                <a:avLst/>
                <a:gdLst>
                  <a:gd name="connsiteX0" fmla="*/ 0 w 509120"/>
                  <a:gd name="connsiteY0" fmla="*/ 226983 h 502284"/>
                  <a:gd name="connsiteX1" fmla="*/ 216140 w 509120"/>
                  <a:gd name="connsiteY1" fmla="*/ 0 h 502284"/>
                  <a:gd name="connsiteX2" fmla="*/ 509120 w 509120"/>
                  <a:gd name="connsiteY2" fmla="*/ 332107 h 502284"/>
                  <a:gd name="connsiteX3" fmla="*/ 347192 w 509120"/>
                  <a:gd name="connsiteY3" fmla="*/ 502285 h 502284"/>
                  <a:gd name="connsiteX4" fmla="*/ 0 w 509120"/>
                  <a:gd name="connsiteY4" fmla="*/ 226983 h 50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20" h="502284">
                    <a:moveTo>
                      <a:pt x="0" y="226983"/>
                    </a:moveTo>
                    <a:cubicBezTo>
                      <a:pt x="65054" y="145194"/>
                      <a:pt x="137415" y="69061"/>
                      <a:pt x="216140" y="0"/>
                    </a:cubicBezTo>
                    <a:lnTo>
                      <a:pt x="509120" y="332107"/>
                    </a:lnTo>
                    <a:cubicBezTo>
                      <a:pt x="450194" y="383962"/>
                      <a:pt x="395982" y="441002"/>
                      <a:pt x="347192" y="502285"/>
                    </a:cubicBezTo>
                    <a:lnTo>
                      <a:pt x="0" y="226983"/>
                    </a:lnTo>
                    <a:close/>
                  </a:path>
                </a:pathLst>
              </a:custGeom>
              <a:grpFill/>
              <a:ln w="0" cap="flat">
                <a:solidFill>
                  <a:schemeClr val="bg1"/>
                </a:solidFill>
                <a:prstDash val="solid"/>
                <a:miter/>
              </a:ln>
            </p:spPr>
            <p:txBody>
              <a:bodyPr rtlCol="0" anchor="ctr"/>
              <a:lstStyle/>
              <a:p>
                <a:pPr algn="r"/>
                <a:endParaRPr lang="pt-BR"/>
              </a:p>
            </p:txBody>
          </p:sp>
          <p:sp>
            <p:nvSpPr>
              <p:cNvPr id="65" name="Forma Livre: Forma 64">
                <a:extLst>
                  <a:ext uri="{FF2B5EF4-FFF2-40B4-BE49-F238E27FC236}">
                    <a16:creationId xmlns:a16="http://schemas.microsoft.com/office/drawing/2014/main" id="{9DC1E00A-4B17-4223-A78F-63E769E29404}"/>
                  </a:ext>
                </a:extLst>
              </p:cNvPr>
              <p:cNvSpPr/>
              <p:nvPr/>
            </p:nvSpPr>
            <p:spPr>
              <a:xfrm>
                <a:off x="7555185" y="2803222"/>
                <a:ext cx="509120" cy="502284"/>
              </a:xfrm>
              <a:custGeom>
                <a:avLst/>
                <a:gdLst>
                  <a:gd name="connsiteX0" fmla="*/ 0 w 509120"/>
                  <a:gd name="connsiteY0" fmla="*/ 226983 h 502284"/>
                  <a:gd name="connsiteX1" fmla="*/ 216140 w 509120"/>
                  <a:gd name="connsiteY1" fmla="*/ 0 h 502284"/>
                  <a:gd name="connsiteX2" fmla="*/ 509120 w 509120"/>
                  <a:gd name="connsiteY2" fmla="*/ 332107 h 502284"/>
                  <a:gd name="connsiteX3" fmla="*/ 347192 w 509120"/>
                  <a:gd name="connsiteY3" fmla="*/ 502285 h 502284"/>
                  <a:gd name="connsiteX4" fmla="*/ 0 w 509120"/>
                  <a:gd name="connsiteY4" fmla="*/ 226983 h 50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20" h="502284">
                    <a:moveTo>
                      <a:pt x="0" y="226983"/>
                    </a:moveTo>
                    <a:cubicBezTo>
                      <a:pt x="65054" y="145194"/>
                      <a:pt x="137415" y="69061"/>
                      <a:pt x="216140" y="0"/>
                    </a:cubicBezTo>
                    <a:lnTo>
                      <a:pt x="509120" y="332107"/>
                    </a:lnTo>
                    <a:cubicBezTo>
                      <a:pt x="450194" y="383962"/>
                      <a:pt x="395982" y="441002"/>
                      <a:pt x="347192" y="502285"/>
                    </a:cubicBezTo>
                    <a:lnTo>
                      <a:pt x="0" y="226983"/>
                    </a:lnTo>
                    <a:close/>
                  </a:path>
                </a:pathLst>
              </a:custGeom>
              <a:grpFill/>
              <a:ln w="36521" cap="flat">
                <a:solidFill>
                  <a:schemeClr val="bg1"/>
                </a:solidFill>
                <a:prstDash val="solid"/>
                <a:round/>
              </a:ln>
            </p:spPr>
            <p:txBody>
              <a:bodyPr rtlCol="0" anchor="ctr"/>
              <a:lstStyle/>
              <a:p>
                <a:pPr algn="r"/>
                <a:endParaRPr lang="pt-BR"/>
              </a:p>
            </p:txBody>
          </p:sp>
        </p:grpSp>
        <p:grpSp>
          <p:nvGrpSpPr>
            <p:cNvPr id="61" name="Gráfico 45">
              <a:extLst>
                <a:ext uri="{FF2B5EF4-FFF2-40B4-BE49-F238E27FC236}">
                  <a16:creationId xmlns:a16="http://schemas.microsoft.com/office/drawing/2014/main" id="{4696BA1F-1CAC-455E-81EE-212001FC9CED}"/>
                </a:ext>
              </a:extLst>
            </p:cNvPr>
            <p:cNvGrpSpPr/>
            <p:nvPr/>
          </p:nvGrpSpPr>
          <p:grpSpPr>
            <a:xfrm>
              <a:off x="7771325" y="2361041"/>
              <a:ext cx="1172390" cy="774287"/>
              <a:chOff x="7771325" y="2361041"/>
              <a:chExt cx="1172390" cy="774287"/>
            </a:xfrm>
            <a:solidFill>
              <a:srgbClr val="F18825"/>
            </a:solidFill>
          </p:grpSpPr>
          <p:sp>
            <p:nvSpPr>
              <p:cNvPr id="62" name="Forma Livre: Forma 61">
                <a:extLst>
                  <a:ext uri="{FF2B5EF4-FFF2-40B4-BE49-F238E27FC236}">
                    <a16:creationId xmlns:a16="http://schemas.microsoft.com/office/drawing/2014/main" id="{4196D6D4-7201-42C0-98A4-D1F8A3B47093}"/>
                  </a:ext>
                </a:extLst>
              </p:cNvPr>
              <p:cNvSpPr/>
              <p:nvPr/>
            </p:nvSpPr>
            <p:spPr>
              <a:xfrm>
                <a:off x="7771325" y="2361041"/>
                <a:ext cx="1172390" cy="774287"/>
              </a:xfrm>
              <a:custGeom>
                <a:avLst/>
                <a:gdLst>
                  <a:gd name="connsiteX0" fmla="*/ 0 w 1172390"/>
                  <a:gd name="connsiteY0" fmla="*/ 442180 h 774287"/>
                  <a:gd name="connsiteX1" fmla="*/ 1172391 w 1172390"/>
                  <a:gd name="connsiteY1" fmla="*/ 0 h 774287"/>
                  <a:gd name="connsiteX2" fmla="*/ 1172391 w 1172390"/>
                  <a:gd name="connsiteY2" fmla="*/ 442652 h 774287"/>
                  <a:gd name="connsiteX3" fmla="*/ 293216 w 1172390"/>
                  <a:gd name="connsiteY3" fmla="*/ 774287 h 774287"/>
                  <a:gd name="connsiteX4" fmla="*/ 236 w 1172390"/>
                  <a:gd name="connsiteY4" fmla="*/ 442180 h 77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390" h="774287">
                    <a:moveTo>
                      <a:pt x="0" y="442180"/>
                    </a:moveTo>
                    <a:cubicBezTo>
                      <a:pt x="323857" y="157214"/>
                      <a:pt x="740817" y="0"/>
                      <a:pt x="1172391" y="0"/>
                    </a:cubicBezTo>
                    <a:lnTo>
                      <a:pt x="1172391" y="442652"/>
                    </a:lnTo>
                    <a:cubicBezTo>
                      <a:pt x="848534" y="442652"/>
                      <a:pt x="535990" y="560504"/>
                      <a:pt x="293216" y="774287"/>
                    </a:cubicBezTo>
                    <a:lnTo>
                      <a:pt x="236" y="442180"/>
                    </a:lnTo>
                    <a:close/>
                  </a:path>
                </a:pathLst>
              </a:custGeom>
              <a:grpFill/>
              <a:ln w="0" cap="flat">
                <a:solidFill>
                  <a:schemeClr val="bg1"/>
                </a:solidFill>
                <a:prstDash val="solid"/>
                <a:miter/>
              </a:ln>
            </p:spPr>
            <p:txBody>
              <a:bodyPr rtlCol="0" anchor="ctr"/>
              <a:lstStyle/>
              <a:p>
                <a:pPr algn="r"/>
                <a:endParaRPr lang="pt-BR"/>
              </a:p>
            </p:txBody>
          </p:sp>
          <p:sp>
            <p:nvSpPr>
              <p:cNvPr id="63" name="Forma Livre: Forma 62">
                <a:extLst>
                  <a:ext uri="{FF2B5EF4-FFF2-40B4-BE49-F238E27FC236}">
                    <a16:creationId xmlns:a16="http://schemas.microsoft.com/office/drawing/2014/main" id="{C892C864-CB72-42E7-A3CB-C4F2EAE46128}"/>
                  </a:ext>
                </a:extLst>
              </p:cNvPr>
              <p:cNvSpPr/>
              <p:nvPr/>
            </p:nvSpPr>
            <p:spPr>
              <a:xfrm>
                <a:off x="7771325" y="2361041"/>
                <a:ext cx="1172390" cy="774287"/>
              </a:xfrm>
              <a:custGeom>
                <a:avLst/>
                <a:gdLst>
                  <a:gd name="connsiteX0" fmla="*/ 0 w 1172390"/>
                  <a:gd name="connsiteY0" fmla="*/ 442180 h 774287"/>
                  <a:gd name="connsiteX1" fmla="*/ 1172391 w 1172390"/>
                  <a:gd name="connsiteY1" fmla="*/ 0 h 774287"/>
                  <a:gd name="connsiteX2" fmla="*/ 1172391 w 1172390"/>
                  <a:gd name="connsiteY2" fmla="*/ 442652 h 774287"/>
                  <a:gd name="connsiteX3" fmla="*/ 293216 w 1172390"/>
                  <a:gd name="connsiteY3" fmla="*/ 774287 h 774287"/>
                  <a:gd name="connsiteX4" fmla="*/ 236 w 1172390"/>
                  <a:gd name="connsiteY4" fmla="*/ 442180 h 77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390" h="774287">
                    <a:moveTo>
                      <a:pt x="0" y="442180"/>
                    </a:moveTo>
                    <a:cubicBezTo>
                      <a:pt x="323857" y="157214"/>
                      <a:pt x="740817" y="0"/>
                      <a:pt x="1172391" y="0"/>
                    </a:cubicBezTo>
                    <a:lnTo>
                      <a:pt x="1172391" y="442652"/>
                    </a:lnTo>
                    <a:cubicBezTo>
                      <a:pt x="848534" y="442652"/>
                      <a:pt x="535990" y="560504"/>
                      <a:pt x="293216" y="774287"/>
                    </a:cubicBezTo>
                    <a:lnTo>
                      <a:pt x="236" y="442180"/>
                    </a:lnTo>
                    <a:close/>
                  </a:path>
                </a:pathLst>
              </a:custGeom>
              <a:grpFill/>
              <a:ln w="36521" cap="flat">
                <a:solidFill>
                  <a:schemeClr val="bg1"/>
                </a:solidFill>
                <a:prstDash val="solid"/>
                <a:round/>
              </a:ln>
            </p:spPr>
            <p:txBody>
              <a:bodyPr rtlCol="0" anchor="ctr"/>
              <a:lstStyle/>
              <a:p>
                <a:pPr algn="r"/>
                <a:endParaRPr lang="pt-BR"/>
              </a:p>
            </p:txBody>
          </p:sp>
        </p:grpSp>
      </p:grpSp>
      <p:sp>
        <p:nvSpPr>
          <p:cNvPr id="73" name="TextBox 17">
            <a:extLst>
              <a:ext uri="{FF2B5EF4-FFF2-40B4-BE49-F238E27FC236}">
                <a16:creationId xmlns:a16="http://schemas.microsoft.com/office/drawing/2014/main" id="{5EAD3720-1B19-4A19-B763-3BCDD1F6EB8E}"/>
              </a:ext>
            </a:extLst>
          </p:cNvPr>
          <p:cNvSpPr txBox="1">
            <a:spLocks noChangeArrowheads="1"/>
          </p:cNvSpPr>
          <p:nvPr/>
        </p:nvSpPr>
        <p:spPr bwMode="auto">
          <a:xfrm>
            <a:off x="4828427" y="2688438"/>
            <a:ext cx="1432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200" dirty="0">
                <a:latin typeface="Avenir Next LT Pro" panose="020B0504020202020204" pitchFamily="34" charset="0"/>
                <a:ea typeface="Verdana" panose="020B0604030504040204" pitchFamily="34" charset="0"/>
                <a:cs typeface="Open Sans" panose="020B0606030504020204" pitchFamily="34" charset="0"/>
              </a:rPr>
              <a:t>TRANSPORTES</a:t>
            </a:r>
          </a:p>
        </p:txBody>
      </p:sp>
      <p:cxnSp>
        <p:nvCxnSpPr>
          <p:cNvPr id="74" name="Conector reto 73">
            <a:extLst>
              <a:ext uri="{FF2B5EF4-FFF2-40B4-BE49-F238E27FC236}">
                <a16:creationId xmlns:a16="http://schemas.microsoft.com/office/drawing/2014/main" id="{D1B95869-D1B7-4C8E-89FF-10DE855491EA}"/>
              </a:ext>
            </a:extLst>
          </p:cNvPr>
          <p:cNvCxnSpPr>
            <a:cxnSpLocks/>
          </p:cNvCxnSpPr>
          <p:nvPr/>
        </p:nvCxnSpPr>
        <p:spPr>
          <a:xfrm>
            <a:off x="4245327" y="2803401"/>
            <a:ext cx="798021" cy="156580"/>
          </a:xfrm>
          <a:prstGeom prst="line">
            <a:avLst/>
          </a:prstGeom>
          <a:ln cap="rnd">
            <a:headEnd type="oval"/>
          </a:ln>
        </p:spPr>
        <p:style>
          <a:lnRef idx="1">
            <a:schemeClr val="dk1"/>
          </a:lnRef>
          <a:fillRef idx="0">
            <a:schemeClr val="dk1"/>
          </a:fillRef>
          <a:effectRef idx="0">
            <a:schemeClr val="dk1"/>
          </a:effectRef>
          <a:fontRef idx="minor">
            <a:schemeClr val="tx1"/>
          </a:fontRef>
        </p:style>
      </p:cxnSp>
      <p:sp>
        <p:nvSpPr>
          <p:cNvPr id="75" name="CaixaDeTexto 77">
            <a:extLst>
              <a:ext uri="{FF2B5EF4-FFF2-40B4-BE49-F238E27FC236}">
                <a16:creationId xmlns:a16="http://schemas.microsoft.com/office/drawing/2014/main" id="{E50614D9-3970-43C5-B251-19EF8A2D5EFD}"/>
              </a:ext>
            </a:extLst>
          </p:cNvPr>
          <p:cNvSpPr txBox="1"/>
          <p:nvPr/>
        </p:nvSpPr>
        <p:spPr>
          <a:xfrm>
            <a:off x="5650808" y="2964905"/>
            <a:ext cx="714757" cy="369332"/>
          </a:xfrm>
          <a:prstGeom prst="rect">
            <a:avLst/>
          </a:prstGeom>
          <a:noFill/>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Avenir Next LT Pro" panose="020B0504020202020204" pitchFamily="34" charset="0"/>
                <a:ea typeface="Open Sans"/>
                <a:cs typeface="Open Sans"/>
              </a:rPr>
              <a:t>10%</a:t>
            </a:r>
          </a:p>
        </p:txBody>
      </p:sp>
      <p:sp>
        <p:nvSpPr>
          <p:cNvPr id="76" name="TextBox 17">
            <a:extLst>
              <a:ext uri="{FF2B5EF4-FFF2-40B4-BE49-F238E27FC236}">
                <a16:creationId xmlns:a16="http://schemas.microsoft.com/office/drawing/2014/main" id="{29130B6A-AB16-4BCD-9ACE-9F66A6B49961}"/>
              </a:ext>
            </a:extLst>
          </p:cNvPr>
          <p:cNvSpPr txBox="1">
            <a:spLocks noChangeArrowheads="1"/>
          </p:cNvSpPr>
          <p:nvPr/>
        </p:nvSpPr>
        <p:spPr bwMode="auto">
          <a:xfrm>
            <a:off x="567658" y="1758045"/>
            <a:ext cx="1176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a:latin typeface="Avenir Next LT Pro" panose="020B0504020202020204" pitchFamily="34" charset="0"/>
                <a:ea typeface="Verdana" panose="020B0604030504040204" pitchFamily="34" charset="0"/>
                <a:cs typeface="Open Sans" panose="020B0606030504020204" pitchFamily="34" charset="0"/>
              </a:rPr>
              <a:t>PROCESSOS </a:t>
            </a:r>
            <a:br>
              <a:rPr lang="pt-BR" sz="1200" dirty="0">
                <a:latin typeface="Avenir Next LT Pro" panose="020B0504020202020204" pitchFamily="34" charset="0"/>
                <a:ea typeface="Verdana" panose="020B0604030504040204" pitchFamily="34" charset="0"/>
                <a:cs typeface="Open Sans" panose="020B0606030504020204" pitchFamily="34" charset="0"/>
              </a:rPr>
            </a:br>
            <a:r>
              <a:rPr lang="pt-BR" sz="1200" dirty="0">
                <a:latin typeface="Avenir Next LT Pro" panose="020B0504020202020204" pitchFamily="34" charset="0"/>
                <a:ea typeface="Verdana" panose="020B0604030504040204" pitchFamily="34" charset="0"/>
                <a:cs typeface="Open Sans" panose="020B0606030504020204" pitchFamily="34" charset="0"/>
              </a:rPr>
              <a:t>INDUSTRIAIS</a:t>
            </a:r>
            <a:endParaRPr lang="pt-BR" sz="1400" dirty="0">
              <a:latin typeface="Avenir Next LT Pro" panose="020B0504020202020204" pitchFamily="34" charset="0"/>
              <a:ea typeface="Open Sans" panose="020B0606030504020204" pitchFamily="34" charset="0"/>
              <a:cs typeface="Open Sans" panose="020B0606030504020204" pitchFamily="34" charset="0"/>
            </a:endParaRPr>
          </a:p>
        </p:txBody>
      </p:sp>
      <p:sp>
        <p:nvSpPr>
          <p:cNvPr id="77" name="Forma Livre: Forma 310">
            <a:extLst>
              <a:ext uri="{FF2B5EF4-FFF2-40B4-BE49-F238E27FC236}">
                <a16:creationId xmlns:a16="http://schemas.microsoft.com/office/drawing/2014/main" id="{1A84E99F-9065-4612-BC05-87387EAF1EA0}"/>
              </a:ext>
            </a:extLst>
          </p:cNvPr>
          <p:cNvSpPr/>
          <p:nvPr/>
        </p:nvSpPr>
        <p:spPr>
          <a:xfrm>
            <a:off x="9837905" y="5280475"/>
            <a:ext cx="1982655" cy="927638"/>
          </a:xfrm>
          <a:custGeom>
            <a:avLst/>
            <a:gdLst>
              <a:gd name="connsiteX0" fmla="*/ 857250 w 1714499"/>
              <a:gd name="connsiteY0" fmla="*/ 857250 h 857250"/>
              <a:gd name="connsiteX1" fmla="*/ 0 w 1714499"/>
              <a:gd name="connsiteY1" fmla="*/ 0 h 857250"/>
              <a:gd name="connsiteX2" fmla="*/ 1714500 w 1714499"/>
              <a:gd name="connsiteY2" fmla="*/ 0 h 857250"/>
              <a:gd name="connsiteX3" fmla="*/ 857250 w 1714499"/>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1714499" h="857250">
                <a:moveTo>
                  <a:pt x="857250" y="857250"/>
                </a:moveTo>
                <a:cubicBezTo>
                  <a:pt x="383799" y="857250"/>
                  <a:pt x="0" y="473451"/>
                  <a:pt x="0" y="0"/>
                </a:cubicBezTo>
                <a:lnTo>
                  <a:pt x="1714500" y="0"/>
                </a:lnTo>
                <a:cubicBezTo>
                  <a:pt x="1714500" y="473451"/>
                  <a:pt x="1330702" y="857250"/>
                  <a:pt x="857250" y="857250"/>
                </a:cubicBezTo>
                <a:close/>
              </a:path>
            </a:pathLst>
          </a:custGeom>
          <a:solidFill>
            <a:schemeClr val="accent6">
              <a:lumMod val="75000"/>
            </a:schemeClr>
          </a:solidFill>
          <a:ln w="6231" cap="flat">
            <a:noFill/>
            <a:prstDash val="solid"/>
            <a:miter/>
          </a:ln>
        </p:spPr>
        <p:txBody>
          <a:bodyPr rtlCol="0" anchor="ctr"/>
          <a:lstStyle/>
          <a:p>
            <a:endParaRPr lang="pt-BR"/>
          </a:p>
        </p:txBody>
      </p:sp>
      <p:sp>
        <p:nvSpPr>
          <p:cNvPr id="78" name="TextBox 17">
            <a:extLst>
              <a:ext uri="{FF2B5EF4-FFF2-40B4-BE49-F238E27FC236}">
                <a16:creationId xmlns:a16="http://schemas.microsoft.com/office/drawing/2014/main" id="{BEB7CE62-C6F6-44A2-AE2C-CFF83DAD758E}"/>
              </a:ext>
            </a:extLst>
          </p:cNvPr>
          <p:cNvSpPr txBox="1">
            <a:spLocks noChangeArrowheads="1"/>
          </p:cNvSpPr>
          <p:nvPr/>
        </p:nvSpPr>
        <p:spPr bwMode="auto">
          <a:xfrm>
            <a:off x="9976129" y="5377403"/>
            <a:ext cx="16933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000" b="1" dirty="0">
                <a:solidFill>
                  <a:schemeClr val="bg1"/>
                </a:solidFill>
                <a:latin typeface="Avenir Next LT Pro" panose="020B0504020202020204" pitchFamily="34" charset="0"/>
                <a:ea typeface="Verdana"/>
                <a:cs typeface="Open Sans"/>
              </a:rPr>
              <a:t>MUDANÇAS DE USO DA </a:t>
            </a:r>
            <a:br>
              <a:rPr lang="pt-BR" sz="1000" b="1" dirty="0">
                <a:solidFill>
                  <a:schemeClr val="bg1"/>
                </a:solidFill>
                <a:latin typeface="Avenir Next LT Pro" panose="020B0504020202020204" pitchFamily="34" charset="0"/>
                <a:ea typeface="Verdana"/>
                <a:cs typeface="Open Sans"/>
              </a:rPr>
            </a:br>
            <a:r>
              <a:rPr lang="pt-BR" sz="1000" b="1" dirty="0">
                <a:solidFill>
                  <a:schemeClr val="bg1"/>
                </a:solidFill>
                <a:latin typeface="Avenir Next LT Pro" panose="020B0504020202020204" pitchFamily="34" charset="0"/>
                <a:ea typeface="Verdana"/>
                <a:cs typeface="Open Sans"/>
              </a:rPr>
              <a:t>TERRA E FLORESTAS </a:t>
            </a:r>
          </a:p>
          <a:p>
            <a:pPr algn="ctr"/>
            <a:r>
              <a:rPr lang="pt-BR" sz="1000" dirty="0">
                <a:solidFill>
                  <a:schemeClr val="bg1"/>
                </a:solidFill>
                <a:latin typeface="Avenir Next LT Pro" panose="020B0504020202020204" pitchFamily="34" charset="0"/>
                <a:ea typeface="Verdana"/>
                <a:cs typeface="Open Sans"/>
              </a:rPr>
              <a:t>-2% (REMOÇÃO LÍQUIDA)</a:t>
            </a:r>
          </a:p>
        </p:txBody>
      </p:sp>
      <p:cxnSp>
        <p:nvCxnSpPr>
          <p:cNvPr id="79" name="Conector reto 78">
            <a:extLst>
              <a:ext uri="{FF2B5EF4-FFF2-40B4-BE49-F238E27FC236}">
                <a16:creationId xmlns:a16="http://schemas.microsoft.com/office/drawing/2014/main" id="{11B78A1F-114C-481A-83EE-736ACA865D80}"/>
              </a:ext>
            </a:extLst>
          </p:cNvPr>
          <p:cNvCxnSpPr>
            <a:cxnSpLocks/>
          </p:cNvCxnSpPr>
          <p:nvPr/>
        </p:nvCxnSpPr>
        <p:spPr>
          <a:xfrm flipH="1">
            <a:off x="5043348" y="2959981"/>
            <a:ext cx="1147281" cy="0"/>
          </a:xfrm>
          <a:prstGeom prst="line">
            <a:avLst/>
          </a:prstGeom>
        </p:spPr>
        <p:style>
          <a:lnRef idx="1">
            <a:schemeClr val="dk1"/>
          </a:lnRef>
          <a:fillRef idx="0">
            <a:schemeClr val="dk1"/>
          </a:fillRef>
          <a:effectRef idx="0">
            <a:schemeClr val="dk1"/>
          </a:effectRef>
          <a:fontRef idx="minor">
            <a:schemeClr val="tx1"/>
          </a:fontRef>
        </p:style>
      </p:cxnSp>
      <p:cxnSp>
        <p:nvCxnSpPr>
          <p:cNvPr id="80" name="Conector reto 79">
            <a:extLst>
              <a:ext uri="{FF2B5EF4-FFF2-40B4-BE49-F238E27FC236}">
                <a16:creationId xmlns:a16="http://schemas.microsoft.com/office/drawing/2014/main" id="{8FAE939D-07E1-4890-9B0E-94355CE1086A}"/>
              </a:ext>
            </a:extLst>
          </p:cNvPr>
          <p:cNvCxnSpPr>
            <a:cxnSpLocks/>
          </p:cNvCxnSpPr>
          <p:nvPr/>
        </p:nvCxnSpPr>
        <p:spPr>
          <a:xfrm flipH="1" flipV="1">
            <a:off x="2423945" y="2224344"/>
            <a:ext cx="248190" cy="206826"/>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1" name="Conector reto 80">
            <a:extLst>
              <a:ext uri="{FF2B5EF4-FFF2-40B4-BE49-F238E27FC236}">
                <a16:creationId xmlns:a16="http://schemas.microsoft.com/office/drawing/2014/main" id="{AA0FA068-49BF-44A6-AD70-5C6697CABFC5}"/>
              </a:ext>
            </a:extLst>
          </p:cNvPr>
          <p:cNvCxnSpPr>
            <a:cxnSpLocks/>
          </p:cNvCxnSpPr>
          <p:nvPr/>
        </p:nvCxnSpPr>
        <p:spPr>
          <a:xfrm>
            <a:off x="3909517" y="5338335"/>
            <a:ext cx="2220386" cy="0"/>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2" name="Conector reto 81">
            <a:extLst>
              <a:ext uri="{FF2B5EF4-FFF2-40B4-BE49-F238E27FC236}">
                <a16:creationId xmlns:a16="http://schemas.microsoft.com/office/drawing/2014/main" id="{6E59D0B3-55DA-43F2-9E06-FC738AF8E0F5}"/>
              </a:ext>
            </a:extLst>
          </p:cNvPr>
          <p:cNvCxnSpPr>
            <a:cxnSpLocks/>
          </p:cNvCxnSpPr>
          <p:nvPr/>
        </p:nvCxnSpPr>
        <p:spPr>
          <a:xfrm flipH="1">
            <a:off x="1314827" y="3633504"/>
            <a:ext cx="420951" cy="262354"/>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3" name="Conector reto 82">
            <a:extLst>
              <a:ext uri="{FF2B5EF4-FFF2-40B4-BE49-F238E27FC236}">
                <a16:creationId xmlns:a16="http://schemas.microsoft.com/office/drawing/2014/main" id="{EBCC3E16-246A-420E-84CE-5D76B65A786A}"/>
              </a:ext>
            </a:extLst>
          </p:cNvPr>
          <p:cNvCxnSpPr>
            <a:cxnSpLocks/>
          </p:cNvCxnSpPr>
          <p:nvPr/>
        </p:nvCxnSpPr>
        <p:spPr>
          <a:xfrm flipV="1">
            <a:off x="3659164" y="1866458"/>
            <a:ext cx="93979" cy="436891"/>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4" name="Conector reto 83">
            <a:extLst>
              <a:ext uri="{FF2B5EF4-FFF2-40B4-BE49-F238E27FC236}">
                <a16:creationId xmlns:a16="http://schemas.microsoft.com/office/drawing/2014/main" id="{F51D0286-28C4-4B12-94AD-7063B00A6491}"/>
              </a:ext>
            </a:extLst>
          </p:cNvPr>
          <p:cNvCxnSpPr>
            <a:cxnSpLocks/>
          </p:cNvCxnSpPr>
          <p:nvPr/>
        </p:nvCxnSpPr>
        <p:spPr>
          <a:xfrm flipH="1" flipV="1">
            <a:off x="2996518" y="1761286"/>
            <a:ext cx="104808" cy="561599"/>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5" name="Conector reto 84">
            <a:extLst>
              <a:ext uri="{FF2B5EF4-FFF2-40B4-BE49-F238E27FC236}">
                <a16:creationId xmlns:a16="http://schemas.microsoft.com/office/drawing/2014/main" id="{5CDF0E06-AFE5-4FBD-8282-88B68F3CC3C0}"/>
              </a:ext>
            </a:extLst>
          </p:cNvPr>
          <p:cNvCxnSpPr>
            <a:cxnSpLocks/>
          </p:cNvCxnSpPr>
          <p:nvPr/>
        </p:nvCxnSpPr>
        <p:spPr>
          <a:xfrm flipH="1" flipV="1">
            <a:off x="7077813" y="2275286"/>
            <a:ext cx="472949" cy="480823"/>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6" name="Conector reto 85">
            <a:extLst>
              <a:ext uri="{FF2B5EF4-FFF2-40B4-BE49-F238E27FC236}">
                <a16:creationId xmlns:a16="http://schemas.microsoft.com/office/drawing/2014/main" id="{CDB4FF1F-741E-4CF1-9E8E-96DCAEA1C797}"/>
              </a:ext>
            </a:extLst>
          </p:cNvPr>
          <p:cNvCxnSpPr>
            <a:cxnSpLocks/>
          </p:cNvCxnSpPr>
          <p:nvPr/>
        </p:nvCxnSpPr>
        <p:spPr>
          <a:xfrm flipH="1" flipV="1">
            <a:off x="7884307" y="1771693"/>
            <a:ext cx="1825554" cy="9883"/>
          </a:xfrm>
          <a:prstGeom prst="line">
            <a:avLst/>
          </a:prstGeom>
        </p:spPr>
        <p:style>
          <a:lnRef idx="1">
            <a:schemeClr val="dk1"/>
          </a:lnRef>
          <a:fillRef idx="0">
            <a:schemeClr val="dk1"/>
          </a:fillRef>
          <a:effectRef idx="0">
            <a:schemeClr val="dk1"/>
          </a:effectRef>
          <a:fontRef idx="minor">
            <a:schemeClr val="tx1"/>
          </a:fontRef>
        </p:style>
      </p:cxnSp>
      <p:cxnSp>
        <p:nvCxnSpPr>
          <p:cNvPr id="87" name="Conector reto 86">
            <a:extLst>
              <a:ext uri="{FF2B5EF4-FFF2-40B4-BE49-F238E27FC236}">
                <a16:creationId xmlns:a16="http://schemas.microsoft.com/office/drawing/2014/main" id="{B475E854-D33A-4B25-94B0-4896F954BC16}"/>
              </a:ext>
            </a:extLst>
          </p:cNvPr>
          <p:cNvCxnSpPr>
            <a:cxnSpLocks/>
          </p:cNvCxnSpPr>
          <p:nvPr/>
        </p:nvCxnSpPr>
        <p:spPr>
          <a:xfrm flipH="1" flipV="1">
            <a:off x="7884307" y="1767255"/>
            <a:ext cx="406124" cy="618757"/>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8" name="Conector reto 87">
            <a:extLst>
              <a:ext uri="{FF2B5EF4-FFF2-40B4-BE49-F238E27FC236}">
                <a16:creationId xmlns:a16="http://schemas.microsoft.com/office/drawing/2014/main" id="{EDBE6449-E09A-4477-9A3B-7CF0BC297B50}"/>
              </a:ext>
            </a:extLst>
          </p:cNvPr>
          <p:cNvCxnSpPr>
            <a:cxnSpLocks/>
          </p:cNvCxnSpPr>
          <p:nvPr/>
        </p:nvCxnSpPr>
        <p:spPr>
          <a:xfrm>
            <a:off x="10055487" y="3249060"/>
            <a:ext cx="1475735" cy="0"/>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89" name="Conector reto 88">
            <a:extLst>
              <a:ext uri="{FF2B5EF4-FFF2-40B4-BE49-F238E27FC236}">
                <a16:creationId xmlns:a16="http://schemas.microsoft.com/office/drawing/2014/main" id="{23F4D02E-198B-400D-8769-DA25110D42EF}"/>
              </a:ext>
            </a:extLst>
          </p:cNvPr>
          <p:cNvCxnSpPr>
            <a:cxnSpLocks/>
          </p:cNvCxnSpPr>
          <p:nvPr/>
        </p:nvCxnSpPr>
        <p:spPr>
          <a:xfrm>
            <a:off x="10074248" y="4698877"/>
            <a:ext cx="1542349" cy="0"/>
          </a:xfrm>
          <a:prstGeom prst="line">
            <a:avLst/>
          </a:prstGeom>
          <a:ln cap="rnd">
            <a:headEnd type="oval"/>
          </a:ln>
        </p:spPr>
        <p:style>
          <a:lnRef idx="1">
            <a:schemeClr val="dk1"/>
          </a:lnRef>
          <a:fillRef idx="0">
            <a:schemeClr val="dk1"/>
          </a:fillRef>
          <a:effectRef idx="0">
            <a:schemeClr val="dk1"/>
          </a:effectRef>
          <a:fontRef idx="minor">
            <a:schemeClr val="tx1"/>
          </a:fontRef>
        </p:style>
      </p:cxnSp>
      <p:cxnSp>
        <p:nvCxnSpPr>
          <p:cNvPr id="90" name="Conector reto 89">
            <a:extLst>
              <a:ext uri="{FF2B5EF4-FFF2-40B4-BE49-F238E27FC236}">
                <a16:creationId xmlns:a16="http://schemas.microsoft.com/office/drawing/2014/main" id="{7C97B428-9D8B-45E7-9FBA-5074EF9C5BB2}"/>
              </a:ext>
            </a:extLst>
          </p:cNvPr>
          <p:cNvCxnSpPr>
            <a:cxnSpLocks/>
          </p:cNvCxnSpPr>
          <p:nvPr/>
        </p:nvCxnSpPr>
        <p:spPr>
          <a:xfrm>
            <a:off x="5847467" y="3829517"/>
            <a:ext cx="1291659" cy="0"/>
          </a:xfrm>
          <a:prstGeom prst="line">
            <a:avLst/>
          </a:prstGeom>
          <a:ln>
            <a:tailEnd type="oval"/>
          </a:ln>
        </p:spPr>
        <p:style>
          <a:lnRef idx="1">
            <a:schemeClr val="dk1"/>
          </a:lnRef>
          <a:fillRef idx="0">
            <a:schemeClr val="dk1"/>
          </a:fillRef>
          <a:effectRef idx="0">
            <a:schemeClr val="dk1"/>
          </a:effectRef>
          <a:fontRef idx="minor">
            <a:schemeClr val="tx1"/>
          </a:fontRef>
        </p:style>
      </p:cxnSp>
      <p:sp>
        <p:nvSpPr>
          <p:cNvPr id="91" name="Forma Livre: Forma 90">
            <a:extLst>
              <a:ext uri="{FF2B5EF4-FFF2-40B4-BE49-F238E27FC236}">
                <a16:creationId xmlns:a16="http://schemas.microsoft.com/office/drawing/2014/main" id="{C78E218D-F4EC-4A59-8BDF-03300817E609}"/>
              </a:ext>
            </a:extLst>
          </p:cNvPr>
          <p:cNvSpPr/>
          <p:nvPr/>
        </p:nvSpPr>
        <p:spPr>
          <a:xfrm>
            <a:off x="3029257" y="4698877"/>
            <a:ext cx="428513" cy="418386"/>
          </a:xfrm>
          <a:custGeom>
            <a:avLst/>
            <a:gdLst>
              <a:gd name="connsiteX0" fmla="*/ 0 w 243816"/>
              <a:gd name="connsiteY0" fmla="*/ 105870 h 238054"/>
              <a:gd name="connsiteX1" fmla="*/ 9119 w 243816"/>
              <a:gd name="connsiteY1" fmla="*/ 98575 h 238054"/>
              <a:gd name="connsiteX2" fmla="*/ 10943 w 243816"/>
              <a:gd name="connsiteY2" fmla="*/ 92192 h 238054"/>
              <a:gd name="connsiteX3" fmla="*/ 24621 w 243816"/>
              <a:gd name="connsiteY3" fmla="*/ 81249 h 238054"/>
              <a:gd name="connsiteX4" fmla="*/ 28269 w 243816"/>
              <a:gd name="connsiteY4" fmla="*/ 75778 h 238054"/>
              <a:gd name="connsiteX5" fmla="*/ 35564 w 243816"/>
              <a:gd name="connsiteY5" fmla="*/ 66659 h 238054"/>
              <a:gd name="connsiteX6" fmla="*/ 40123 w 243816"/>
              <a:gd name="connsiteY6" fmla="*/ 59363 h 238054"/>
              <a:gd name="connsiteX7" fmla="*/ 43771 w 243816"/>
              <a:gd name="connsiteY7" fmla="*/ 54804 h 238054"/>
              <a:gd name="connsiteX8" fmla="*/ 49242 w 243816"/>
              <a:gd name="connsiteY8" fmla="*/ 46597 h 238054"/>
              <a:gd name="connsiteX9" fmla="*/ 52890 w 243816"/>
              <a:gd name="connsiteY9" fmla="*/ 42038 h 238054"/>
              <a:gd name="connsiteX10" fmla="*/ 59273 w 243816"/>
              <a:gd name="connsiteY10" fmla="*/ 42949 h 238054"/>
              <a:gd name="connsiteX11" fmla="*/ 56537 w 243816"/>
              <a:gd name="connsiteY11" fmla="*/ 37478 h 238054"/>
              <a:gd name="connsiteX12" fmla="*/ 62009 w 243816"/>
              <a:gd name="connsiteY12" fmla="*/ 33830 h 238054"/>
              <a:gd name="connsiteX13" fmla="*/ 63832 w 243816"/>
              <a:gd name="connsiteY13" fmla="*/ 32919 h 238054"/>
              <a:gd name="connsiteX14" fmla="*/ 67480 w 243816"/>
              <a:gd name="connsiteY14" fmla="*/ 29271 h 238054"/>
              <a:gd name="connsiteX15" fmla="*/ 70216 w 243816"/>
              <a:gd name="connsiteY15" fmla="*/ 27447 h 238054"/>
              <a:gd name="connsiteX16" fmla="*/ 73863 w 243816"/>
              <a:gd name="connsiteY16" fmla="*/ 25624 h 238054"/>
              <a:gd name="connsiteX17" fmla="*/ 77511 w 243816"/>
              <a:gd name="connsiteY17" fmla="*/ 25624 h 238054"/>
              <a:gd name="connsiteX18" fmla="*/ 76599 w 243816"/>
              <a:gd name="connsiteY18" fmla="*/ 22888 h 238054"/>
              <a:gd name="connsiteX19" fmla="*/ 78423 w 243816"/>
              <a:gd name="connsiteY19" fmla="*/ 22888 h 238054"/>
              <a:gd name="connsiteX20" fmla="*/ 82070 w 243816"/>
              <a:gd name="connsiteY20" fmla="*/ 17416 h 238054"/>
              <a:gd name="connsiteX21" fmla="*/ 85718 w 243816"/>
              <a:gd name="connsiteY21" fmla="*/ 14681 h 238054"/>
              <a:gd name="connsiteX22" fmla="*/ 89366 w 243816"/>
              <a:gd name="connsiteY22" fmla="*/ 13769 h 238054"/>
              <a:gd name="connsiteX23" fmla="*/ 91189 w 243816"/>
              <a:gd name="connsiteY23" fmla="*/ 12857 h 238054"/>
              <a:gd name="connsiteX24" fmla="*/ 95749 w 243816"/>
              <a:gd name="connsiteY24" fmla="*/ 12857 h 238054"/>
              <a:gd name="connsiteX25" fmla="*/ 95749 w 243816"/>
              <a:gd name="connsiteY25" fmla="*/ 11033 h 238054"/>
              <a:gd name="connsiteX26" fmla="*/ 98485 w 243816"/>
              <a:gd name="connsiteY26" fmla="*/ 12857 h 238054"/>
              <a:gd name="connsiteX27" fmla="*/ 101220 w 243816"/>
              <a:gd name="connsiteY27" fmla="*/ 11033 h 238054"/>
              <a:gd name="connsiteX28" fmla="*/ 104868 w 243816"/>
              <a:gd name="connsiteY28" fmla="*/ 5562 h 238054"/>
              <a:gd name="connsiteX29" fmla="*/ 110339 w 243816"/>
              <a:gd name="connsiteY29" fmla="*/ 3738 h 238054"/>
              <a:gd name="connsiteX30" fmla="*/ 112163 w 243816"/>
              <a:gd name="connsiteY30" fmla="*/ 2826 h 238054"/>
              <a:gd name="connsiteX31" fmla="*/ 114898 w 243816"/>
              <a:gd name="connsiteY31" fmla="*/ 2826 h 238054"/>
              <a:gd name="connsiteX32" fmla="*/ 115810 w 243816"/>
              <a:gd name="connsiteY32" fmla="*/ 2826 h 238054"/>
              <a:gd name="connsiteX33" fmla="*/ 118546 w 243816"/>
              <a:gd name="connsiteY33" fmla="*/ 3738 h 238054"/>
              <a:gd name="connsiteX34" fmla="*/ 121282 w 243816"/>
              <a:gd name="connsiteY34" fmla="*/ 4650 h 238054"/>
              <a:gd name="connsiteX35" fmla="*/ 125841 w 243816"/>
              <a:gd name="connsiteY35" fmla="*/ 1914 h 238054"/>
              <a:gd name="connsiteX36" fmla="*/ 129489 w 243816"/>
              <a:gd name="connsiteY36" fmla="*/ 90 h 238054"/>
              <a:gd name="connsiteX37" fmla="*/ 132224 w 243816"/>
              <a:gd name="connsiteY37" fmla="*/ 4650 h 238054"/>
              <a:gd name="connsiteX38" fmla="*/ 135872 w 243816"/>
              <a:gd name="connsiteY38" fmla="*/ 3738 h 238054"/>
              <a:gd name="connsiteX39" fmla="*/ 136784 w 243816"/>
              <a:gd name="connsiteY39" fmla="*/ 1914 h 238054"/>
              <a:gd name="connsiteX40" fmla="*/ 141343 w 243816"/>
              <a:gd name="connsiteY40" fmla="*/ 90 h 238054"/>
              <a:gd name="connsiteX41" fmla="*/ 142255 w 243816"/>
              <a:gd name="connsiteY41" fmla="*/ 2826 h 238054"/>
              <a:gd name="connsiteX42" fmla="*/ 143167 w 243816"/>
              <a:gd name="connsiteY42" fmla="*/ 2826 h 238054"/>
              <a:gd name="connsiteX43" fmla="*/ 144991 w 243816"/>
              <a:gd name="connsiteY43" fmla="*/ 2826 h 238054"/>
              <a:gd name="connsiteX44" fmla="*/ 150462 w 243816"/>
              <a:gd name="connsiteY44" fmla="*/ 5562 h 238054"/>
              <a:gd name="connsiteX45" fmla="*/ 151374 w 243816"/>
              <a:gd name="connsiteY45" fmla="*/ 6474 h 238054"/>
              <a:gd name="connsiteX46" fmla="*/ 155934 w 243816"/>
              <a:gd name="connsiteY46" fmla="*/ 5562 h 238054"/>
              <a:gd name="connsiteX47" fmla="*/ 159581 w 243816"/>
              <a:gd name="connsiteY47" fmla="*/ 5562 h 238054"/>
              <a:gd name="connsiteX48" fmla="*/ 160493 w 243816"/>
              <a:gd name="connsiteY48" fmla="*/ 7386 h 238054"/>
              <a:gd name="connsiteX49" fmla="*/ 161405 w 243816"/>
              <a:gd name="connsiteY49" fmla="*/ 6474 h 238054"/>
              <a:gd name="connsiteX50" fmla="*/ 164141 w 243816"/>
              <a:gd name="connsiteY50" fmla="*/ 8297 h 238054"/>
              <a:gd name="connsiteX51" fmla="*/ 165965 w 243816"/>
              <a:gd name="connsiteY51" fmla="*/ 6474 h 238054"/>
              <a:gd name="connsiteX52" fmla="*/ 165965 w 243816"/>
              <a:gd name="connsiteY52" fmla="*/ 8297 h 238054"/>
              <a:gd name="connsiteX53" fmla="*/ 168700 w 243816"/>
              <a:gd name="connsiteY53" fmla="*/ 7386 h 238054"/>
              <a:gd name="connsiteX54" fmla="*/ 170524 w 243816"/>
              <a:gd name="connsiteY54" fmla="*/ 8297 h 238054"/>
              <a:gd name="connsiteX55" fmla="*/ 173260 w 243816"/>
              <a:gd name="connsiteY55" fmla="*/ 9209 h 238054"/>
              <a:gd name="connsiteX56" fmla="*/ 173260 w 243816"/>
              <a:gd name="connsiteY56" fmla="*/ 11033 h 238054"/>
              <a:gd name="connsiteX57" fmla="*/ 175083 w 243816"/>
              <a:gd name="connsiteY57" fmla="*/ 13769 h 238054"/>
              <a:gd name="connsiteX58" fmla="*/ 176907 w 243816"/>
              <a:gd name="connsiteY58" fmla="*/ 15593 h 238054"/>
              <a:gd name="connsiteX59" fmla="*/ 177819 w 243816"/>
              <a:gd name="connsiteY59" fmla="*/ 14681 h 238054"/>
              <a:gd name="connsiteX60" fmla="*/ 178731 w 243816"/>
              <a:gd name="connsiteY60" fmla="*/ 15593 h 238054"/>
              <a:gd name="connsiteX61" fmla="*/ 180555 w 243816"/>
              <a:gd name="connsiteY61" fmla="*/ 14681 h 238054"/>
              <a:gd name="connsiteX62" fmla="*/ 183290 w 243816"/>
              <a:gd name="connsiteY62" fmla="*/ 14681 h 238054"/>
              <a:gd name="connsiteX63" fmla="*/ 185114 w 243816"/>
              <a:gd name="connsiteY63" fmla="*/ 15593 h 238054"/>
              <a:gd name="connsiteX64" fmla="*/ 186938 w 243816"/>
              <a:gd name="connsiteY64" fmla="*/ 18328 h 238054"/>
              <a:gd name="connsiteX65" fmla="*/ 191497 w 243816"/>
              <a:gd name="connsiteY65" fmla="*/ 21064 h 238054"/>
              <a:gd name="connsiteX66" fmla="*/ 193321 w 243816"/>
              <a:gd name="connsiteY66" fmla="*/ 21064 h 238054"/>
              <a:gd name="connsiteX67" fmla="*/ 195145 w 243816"/>
              <a:gd name="connsiteY67" fmla="*/ 23800 h 238054"/>
              <a:gd name="connsiteX68" fmla="*/ 201528 w 243816"/>
              <a:gd name="connsiteY68" fmla="*/ 28359 h 238054"/>
              <a:gd name="connsiteX69" fmla="*/ 207000 w 243816"/>
              <a:gd name="connsiteY69" fmla="*/ 36566 h 238054"/>
              <a:gd name="connsiteX70" fmla="*/ 209735 w 243816"/>
              <a:gd name="connsiteY70" fmla="*/ 38390 h 238054"/>
              <a:gd name="connsiteX71" fmla="*/ 211559 w 243816"/>
              <a:gd name="connsiteY71" fmla="*/ 42038 h 238054"/>
              <a:gd name="connsiteX72" fmla="*/ 215207 w 243816"/>
              <a:gd name="connsiteY72" fmla="*/ 46597 h 238054"/>
              <a:gd name="connsiteX73" fmla="*/ 220678 w 243816"/>
              <a:gd name="connsiteY73" fmla="*/ 48421 h 238054"/>
              <a:gd name="connsiteX74" fmla="*/ 228885 w 243816"/>
              <a:gd name="connsiteY74" fmla="*/ 50244 h 238054"/>
              <a:gd name="connsiteX75" fmla="*/ 230709 w 243816"/>
              <a:gd name="connsiteY75" fmla="*/ 49333 h 238054"/>
              <a:gd name="connsiteX76" fmla="*/ 230709 w 243816"/>
              <a:gd name="connsiteY76" fmla="*/ 50244 h 238054"/>
              <a:gd name="connsiteX77" fmla="*/ 235268 w 243816"/>
              <a:gd name="connsiteY77" fmla="*/ 49333 h 238054"/>
              <a:gd name="connsiteX78" fmla="*/ 238004 w 243816"/>
              <a:gd name="connsiteY78" fmla="*/ 49333 h 238054"/>
              <a:gd name="connsiteX79" fmla="*/ 241651 w 243816"/>
              <a:gd name="connsiteY79" fmla="*/ 51157 h 238054"/>
              <a:gd name="connsiteX80" fmla="*/ 243475 w 243816"/>
              <a:gd name="connsiteY80" fmla="*/ 52980 h 238054"/>
              <a:gd name="connsiteX81" fmla="*/ 242563 w 243816"/>
              <a:gd name="connsiteY81" fmla="*/ 55716 h 238054"/>
              <a:gd name="connsiteX82" fmla="*/ 239828 w 243816"/>
              <a:gd name="connsiteY82" fmla="*/ 57540 h 238054"/>
              <a:gd name="connsiteX83" fmla="*/ 238004 w 243816"/>
              <a:gd name="connsiteY83" fmla="*/ 59363 h 238054"/>
              <a:gd name="connsiteX84" fmla="*/ 238004 w 243816"/>
              <a:gd name="connsiteY84" fmla="*/ 58452 h 238054"/>
              <a:gd name="connsiteX85" fmla="*/ 237092 w 243816"/>
              <a:gd name="connsiteY85" fmla="*/ 60275 h 238054"/>
              <a:gd name="connsiteX86" fmla="*/ 236180 w 243816"/>
              <a:gd name="connsiteY86" fmla="*/ 67570 h 238054"/>
              <a:gd name="connsiteX87" fmla="*/ 234356 w 243816"/>
              <a:gd name="connsiteY87" fmla="*/ 72130 h 238054"/>
              <a:gd name="connsiteX88" fmla="*/ 233444 w 243816"/>
              <a:gd name="connsiteY88" fmla="*/ 73042 h 238054"/>
              <a:gd name="connsiteX89" fmla="*/ 232533 w 243816"/>
              <a:gd name="connsiteY89" fmla="*/ 72130 h 238054"/>
              <a:gd name="connsiteX90" fmla="*/ 229797 w 243816"/>
              <a:gd name="connsiteY90" fmla="*/ 78513 h 238054"/>
              <a:gd name="connsiteX91" fmla="*/ 232533 w 243816"/>
              <a:gd name="connsiteY91" fmla="*/ 80337 h 238054"/>
              <a:gd name="connsiteX92" fmla="*/ 233444 w 243816"/>
              <a:gd name="connsiteY92" fmla="*/ 79425 h 238054"/>
              <a:gd name="connsiteX93" fmla="*/ 236180 w 243816"/>
              <a:gd name="connsiteY93" fmla="*/ 75778 h 238054"/>
              <a:gd name="connsiteX94" fmla="*/ 242563 w 243816"/>
              <a:gd name="connsiteY94" fmla="*/ 79425 h 238054"/>
              <a:gd name="connsiteX95" fmla="*/ 234356 w 243816"/>
              <a:gd name="connsiteY95" fmla="*/ 97663 h 238054"/>
              <a:gd name="connsiteX96" fmla="*/ 199705 w 243816"/>
              <a:gd name="connsiteY96" fmla="*/ 156936 h 238054"/>
              <a:gd name="connsiteX97" fmla="*/ 171436 w 243816"/>
              <a:gd name="connsiteY97" fmla="*/ 181557 h 238054"/>
              <a:gd name="connsiteX98" fmla="*/ 172348 w 243816"/>
              <a:gd name="connsiteY98" fmla="*/ 176998 h 238054"/>
              <a:gd name="connsiteX99" fmla="*/ 172348 w 243816"/>
              <a:gd name="connsiteY99" fmla="*/ 173350 h 238054"/>
              <a:gd name="connsiteX100" fmla="*/ 177819 w 243816"/>
              <a:gd name="connsiteY100" fmla="*/ 170614 h 238054"/>
              <a:gd name="connsiteX101" fmla="*/ 183290 w 243816"/>
              <a:gd name="connsiteY101" fmla="*/ 167879 h 238054"/>
              <a:gd name="connsiteX102" fmla="*/ 189674 w 243816"/>
              <a:gd name="connsiteY102" fmla="*/ 162408 h 238054"/>
              <a:gd name="connsiteX103" fmla="*/ 193321 w 243816"/>
              <a:gd name="connsiteY103" fmla="*/ 158760 h 238054"/>
              <a:gd name="connsiteX104" fmla="*/ 199705 w 243816"/>
              <a:gd name="connsiteY104" fmla="*/ 142346 h 238054"/>
              <a:gd name="connsiteX105" fmla="*/ 203352 w 243816"/>
              <a:gd name="connsiteY105" fmla="*/ 142346 h 238054"/>
              <a:gd name="connsiteX106" fmla="*/ 204264 w 243816"/>
              <a:gd name="connsiteY106" fmla="*/ 145081 h 238054"/>
              <a:gd name="connsiteX107" fmla="*/ 205176 w 243816"/>
              <a:gd name="connsiteY107" fmla="*/ 138698 h 238054"/>
              <a:gd name="connsiteX108" fmla="*/ 209735 w 243816"/>
              <a:gd name="connsiteY108" fmla="*/ 134139 h 238054"/>
              <a:gd name="connsiteX109" fmla="*/ 213383 w 243816"/>
              <a:gd name="connsiteY109" fmla="*/ 116813 h 238054"/>
              <a:gd name="connsiteX110" fmla="*/ 216119 w 243816"/>
              <a:gd name="connsiteY110" fmla="*/ 121372 h 238054"/>
              <a:gd name="connsiteX111" fmla="*/ 217942 w 243816"/>
              <a:gd name="connsiteY111" fmla="*/ 115901 h 238054"/>
              <a:gd name="connsiteX112" fmla="*/ 216119 w 243816"/>
              <a:gd name="connsiteY112" fmla="*/ 111341 h 238054"/>
              <a:gd name="connsiteX113" fmla="*/ 213383 w 243816"/>
              <a:gd name="connsiteY113" fmla="*/ 112253 h 238054"/>
              <a:gd name="connsiteX114" fmla="*/ 213383 w 243816"/>
              <a:gd name="connsiteY114" fmla="*/ 114077 h 238054"/>
              <a:gd name="connsiteX115" fmla="*/ 207000 w 243816"/>
              <a:gd name="connsiteY115" fmla="*/ 114989 h 238054"/>
              <a:gd name="connsiteX116" fmla="*/ 206088 w 243816"/>
              <a:gd name="connsiteY116" fmla="*/ 119548 h 238054"/>
              <a:gd name="connsiteX117" fmla="*/ 203352 w 243816"/>
              <a:gd name="connsiteY117" fmla="*/ 117725 h 238054"/>
              <a:gd name="connsiteX118" fmla="*/ 200616 w 243816"/>
              <a:gd name="connsiteY118" fmla="*/ 112253 h 238054"/>
              <a:gd name="connsiteX119" fmla="*/ 196057 w 243816"/>
              <a:gd name="connsiteY119" fmla="*/ 110430 h 238054"/>
              <a:gd name="connsiteX120" fmla="*/ 196057 w 243816"/>
              <a:gd name="connsiteY120" fmla="*/ 107694 h 238054"/>
              <a:gd name="connsiteX121" fmla="*/ 196057 w 243816"/>
              <a:gd name="connsiteY121" fmla="*/ 104958 h 238054"/>
              <a:gd name="connsiteX122" fmla="*/ 195145 w 243816"/>
              <a:gd name="connsiteY122" fmla="*/ 110430 h 238054"/>
              <a:gd name="connsiteX123" fmla="*/ 196057 w 243816"/>
              <a:gd name="connsiteY123" fmla="*/ 114077 h 238054"/>
              <a:gd name="connsiteX124" fmla="*/ 198793 w 243816"/>
              <a:gd name="connsiteY124" fmla="*/ 116813 h 238054"/>
              <a:gd name="connsiteX125" fmla="*/ 199705 w 243816"/>
              <a:gd name="connsiteY125" fmla="*/ 117725 h 238054"/>
              <a:gd name="connsiteX126" fmla="*/ 195145 w 243816"/>
              <a:gd name="connsiteY126" fmla="*/ 131403 h 238054"/>
              <a:gd name="connsiteX127" fmla="*/ 193321 w 243816"/>
              <a:gd name="connsiteY127" fmla="*/ 125932 h 238054"/>
              <a:gd name="connsiteX128" fmla="*/ 193321 w 243816"/>
              <a:gd name="connsiteY128" fmla="*/ 135051 h 238054"/>
              <a:gd name="connsiteX129" fmla="*/ 190586 w 243816"/>
              <a:gd name="connsiteY129" fmla="*/ 142346 h 238054"/>
              <a:gd name="connsiteX130" fmla="*/ 182378 w 243816"/>
              <a:gd name="connsiteY130" fmla="*/ 148729 h 238054"/>
              <a:gd name="connsiteX131" fmla="*/ 178731 w 243816"/>
              <a:gd name="connsiteY131" fmla="*/ 149641 h 238054"/>
              <a:gd name="connsiteX132" fmla="*/ 175083 w 243816"/>
              <a:gd name="connsiteY132" fmla="*/ 150552 h 238054"/>
              <a:gd name="connsiteX133" fmla="*/ 174171 w 243816"/>
              <a:gd name="connsiteY133" fmla="*/ 152376 h 238054"/>
              <a:gd name="connsiteX134" fmla="*/ 172348 w 243816"/>
              <a:gd name="connsiteY134" fmla="*/ 154200 h 238054"/>
              <a:gd name="connsiteX135" fmla="*/ 171436 w 243816"/>
              <a:gd name="connsiteY135" fmla="*/ 161495 h 238054"/>
              <a:gd name="connsiteX136" fmla="*/ 169612 w 243816"/>
              <a:gd name="connsiteY136" fmla="*/ 160584 h 238054"/>
              <a:gd name="connsiteX137" fmla="*/ 169612 w 243816"/>
              <a:gd name="connsiteY137" fmla="*/ 164231 h 238054"/>
              <a:gd name="connsiteX138" fmla="*/ 165965 w 243816"/>
              <a:gd name="connsiteY138" fmla="*/ 168790 h 238054"/>
              <a:gd name="connsiteX139" fmla="*/ 165965 w 243816"/>
              <a:gd name="connsiteY139" fmla="*/ 170614 h 238054"/>
              <a:gd name="connsiteX140" fmla="*/ 167788 w 243816"/>
              <a:gd name="connsiteY140" fmla="*/ 172438 h 238054"/>
              <a:gd name="connsiteX141" fmla="*/ 164141 w 243816"/>
              <a:gd name="connsiteY141" fmla="*/ 176086 h 238054"/>
              <a:gd name="connsiteX142" fmla="*/ 164141 w 243816"/>
              <a:gd name="connsiteY142" fmla="*/ 177909 h 238054"/>
              <a:gd name="connsiteX143" fmla="*/ 168700 w 243816"/>
              <a:gd name="connsiteY143" fmla="*/ 176086 h 238054"/>
              <a:gd name="connsiteX144" fmla="*/ 165965 w 243816"/>
              <a:gd name="connsiteY144" fmla="*/ 178821 h 238054"/>
              <a:gd name="connsiteX145" fmla="*/ 168700 w 243816"/>
              <a:gd name="connsiteY145" fmla="*/ 177909 h 238054"/>
              <a:gd name="connsiteX146" fmla="*/ 167788 w 243816"/>
              <a:gd name="connsiteY146" fmla="*/ 181557 h 238054"/>
              <a:gd name="connsiteX147" fmla="*/ 151374 w 243816"/>
              <a:gd name="connsiteY147" fmla="*/ 216209 h 238054"/>
              <a:gd name="connsiteX148" fmla="*/ 126753 w 243816"/>
              <a:gd name="connsiteY148" fmla="*/ 237182 h 238054"/>
              <a:gd name="connsiteX149" fmla="*/ 124017 w 243816"/>
              <a:gd name="connsiteY149" fmla="*/ 218033 h 238054"/>
              <a:gd name="connsiteX150" fmla="*/ 131313 w 243816"/>
              <a:gd name="connsiteY150" fmla="*/ 208002 h 238054"/>
              <a:gd name="connsiteX151" fmla="*/ 131313 w 243816"/>
              <a:gd name="connsiteY151" fmla="*/ 197971 h 238054"/>
              <a:gd name="connsiteX152" fmla="*/ 117634 w 243816"/>
              <a:gd name="connsiteY152" fmla="*/ 179733 h 238054"/>
              <a:gd name="connsiteX153" fmla="*/ 113987 w 243816"/>
              <a:gd name="connsiteY153" fmla="*/ 176998 h 238054"/>
              <a:gd name="connsiteX154" fmla="*/ 111251 w 243816"/>
              <a:gd name="connsiteY154" fmla="*/ 174262 h 238054"/>
              <a:gd name="connsiteX155" fmla="*/ 105780 w 243816"/>
              <a:gd name="connsiteY155" fmla="*/ 172438 h 238054"/>
              <a:gd name="connsiteX156" fmla="*/ 103956 w 243816"/>
              <a:gd name="connsiteY156" fmla="*/ 172438 h 238054"/>
              <a:gd name="connsiteX157" fmla="*/ 94837 w 243816"/>
              <a:gd name="connsiteY157" fmla="*/ 164231 h 238054"/>
              <a:gd name="connsiteX158" fmla="*/ 92101 w 243816"/>
              <a:gd name="connsiteY158" fmla="*/ 158760 h 238054"/>
              <a:gd name="connsiteX159" fmla="*/ 79335 w 243816"/>
              <a:gd name="connsiteY159" fmla="*/ 152376 h 238054"/>
              <a:gd name="connsiteX160" fmla="*/ 75687 w 243816"/>
              <a:gd name="connsiteY160" fmla="*/ 151465 h 238054"/>
              <a:gd name="connsiteX161" fmla="*/ 69304 w 243816"/>
              <a:gd name="connsiteY161" fmla="*/ 145993 h 238054"/>
              <a:gd name="connsiteX162" fmla="*/ 62921 w 243816"/>
              <a:gd name="connsiteY162" fmla="*/ 137786 h 238054"/>
              <a:gd name="connsiteX163" fmla="*/ 56537 w 243816"/>
              <a:gd name="connsiteY163" fmla="*/ 138698 h 238054"/>
              <a:gd name="connsiteX164" fmla="*/ 51978 w 243816"/>
              <a:gd name="connsiteY164" fmla="*/ 143257 h 238054"/>
              <a:gd name="connsiteX165" fmla="*/ 46507 w 243816"/>
              <a:gd name="connsiteY165" fmla="*/ 137786 h 238054"/>
              <a:gd name="connsiteX166" fmla="*/ 39212 w 243816"/>
              <a:gd name="connsiteY166" fmla="*/ 125020 h 238054"/>
              <a:gd name="connsiteX167" fmla="*/ 27357 w 243816"/>
              <a:gd name="connsiteY167" fmla="*/ 114989 h 238054"/>
              <a:gd name="connsiteX168" fmla="*/ 20974 w 243816"/>
              <a:gd name="connsiteY168" fmla="*/ 108606 h 238054"/>
              <a:gd name="connsiteX169" fmla="*/ 10031 w 243816"/>
              <a:gd name="connsiteY169" fmla="*/ 114077 h 238054"/>
              <a:gd name="connsiteX170" fmla="*/ 6383 w 243816"/>
              <a:gd name="connsiteY170" fmla="*/ 114989 h 238054"/>
              <a:gd name="connsiteX171" fmla="*/ 3648 w 243816"/>
              <a:gd name="connsiteY171" fmla="*/ 114989 h 238054"/>
              <a:gd name="connsiteX172" fmla="*/ 0 w 243816"/>
              <a:gd name="connsiteY172" fmla="*/ 105870 h 23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43816" h="238054">
                <a:moveTo>
                  <a:pt x="0" y="105870"/>
                </a:moveTo>
                <a:cubicBezTo>
                  <a:pt x="3648" y="105870"/>
                  <a:pt x="5471" y="100398"/>
                  <a:pt x="9119" y="98575"/>
                </a:cubicBezTo>
                <a:cubicBezTo>
                  <a:pt x="10031" y="96751"/>
                  <a:pt x="9119" y="93103"/>
                  <a:pt x="10943" y="92192"/>
                </a:cubicBezTo>
                <a:cubicBezTo>
                  <a:pt x="18238" y="92192"/>
                  <a:pt x="20062" y="84897"/>
                  <a:pt x="24621" y="81249"/>
                </a:cubicBezTo>
                <a:cubicBezTo>
                  <a:pt x="25533" y="79425"/>
                  <a:pt x="26445" y="77601"/>
                  <a:pt x="28269" y="75778"/>
                </a:cubicBezTo>
                <a:cubicBezTo>
                  <a:pt x="29181" y="72130"/>
                  <a:pt x="31005" y="67570"/>
                  <a:pt x="35564" y="66659"/>
                </a:cubicBezTo>
                <a:cubicBezTo>
                  <a:pt x="38300" y="63011"/>
                  <a:pt x="35564" y="63923"/>
                  <a:pt x="40123" y="59363"/>
                </a:cubicBezTo>
                <a:cubicBezTo>
                  <a:pt x="40123" y="56628"/>
                  <a:pt x="41035" y="55716"/>
                  <a:pt x="43771" y="54804"/>
                </a:cubicBezTo>
                <a:cubicBezTo>
                  <a:pt x="45595" y="52068"/>
                  <a:pt x="49242" y="50244"/>
                  <a:pt x="49242" y="46597"/>
                </a:cubicBezTo>
                <a:cubicBezTo>
                  <a:pt x="53802" y="45685"/>
                  <a:pt x="51978" y="44773"/>
                  <a:pt x="52890" y="42038"/>
                </a:cubicBezTo>
                <a:cubicBezTo>
                  <a:pt x="55625" y="40214"/>
                  <a:pt x="57449" y="42949"/>
                  <a:pt x="59273" y="42949"/>
                </a:cubicBezTo>
                <a:cubicBezTo>
                  <a:pt x="62009" y="39302"/>
                  <a:pt x="57449" y="39302"/>
                  <a:pt x="56537" y="37478"/>
                </a:cubicBezTo>
                <a:cubicBezTo>
                  <a:pt x="59273" y="36566"/>
                  <a:pt x="60185" y="33830"/>
                  <a:pt x="62009" y="33830"/>
                </a:cubicBezTo>
                <a:cubicBezTo>
                  <a:pt x="62009" y="35654"/>
                  <a:pt x="63832" y="33830"/>
                  <a:pt x="63832" y="32919"/>
                </a:cubicBezTo>
                <a:cubicBezTo>
                  <a:pt x="65656" y="32919"/>
                  <a:pt x="68392" y="32006"/>
                  <a:pt x="67480" y="29271"/>
                </a:cubicBezTo>
                <a:cubicBezTo>
                  <a:pt x="69304" y="29271"/>
                  <a:pt x="68392" y="27447"/>
                  <a:pt x="70216" y="27447"/>
                </a:cubicBezTo>
                <a:cubicBezTo>
                  <a:pt x="72040" y="28359"/>
                  <a:pt x="72951" y="25624"/>
                  <a:pt x="73863" y="25624"/>
                </a:cubicBezTo>
                <a:cubicBezTo>
                  <a:pt x="76599" y="27447"/>
                  <a:pt x="75687" y="23800"/>
                  <a:pt x="77511" y="25624"/>
                </a:cubicBezTo>
                <a:cubicBezTo>
                  <a:pt x="79335" y="25624"/>
                  <a:pt x="76599" y="23800"/>
                  <a:pt x="76599" y="22888"/>
                </a:cubicBezTo>
                <a:cubicBezTo>
                  <a:pt x="77511" y="21976"/>
                  <a:pt x="78423" y="22888"/>
                  <a:pt x="78423" y="22888"/>
                </a:cubicBezTo>
                <a:cubicBezTo>
                  <a:pt x="81159" y="21976"/>
                  <a:pt x="82070" y="20152"/>
                  <a:pt x="82070" y="17416"/>
                </a:cubicBezTo>
                <a:cubicBezTo>
                  <a:pt x="84806" y="18328"/>
                  <a:pt x="83894" y="12857"/>
                  <a:pt x="85718" y="14681"/>
                </a:cubicBezTo>
                <a:cubicBezTo>
                  <a:pt x="84806" y="15593"/>
                  <a:pt x="90278" y="15593"/>
                  <a:pt x="89366" y="13769"/>
                </a:cubicBezTo>
                <a:cubicBezTo>
                  <a:pt x="90278" y="13769"/>
                  <a:pt x="90278" y="15593"/>
                  <a:pt x="91189" y="12857"/>
                </a:cubicBezTo>
                <a:cubicBezTo>
                  <a:pt x="92101" y="10121"/>
                  <a:pt x="93013" y="14681"/>
                  <a:pt x="95749" y="12857"/>
                </a:cubicBezTo>
                <a:cubicBezTo>
                  <a:pt x="97573" y="12857"/>
                  <a:pt x="95749" y="11945"/>
                  <a:pt x="95749" y="11033"/>
                </a:cubicBezTo>
                <a:cubicBezTo>
                  <a:pt x="97573" y="10121"/>
                  <a:pt x="98485" y="11033"/>
                  <a:pt x="98485" y="12857"/>
                </a:cubicBezTo>
                <a:cubicBezTo>
                  <a:pt x="99396" y="8297"/>
                  <a:pt x="99396" y="13769"/>
                  <a:pt x="101220" y="11033"/>
                </a:cubicBezTo>
                <a:cubicBezTo>
                  <a:pt x="103044" y="10121"/>
                  <a:pt x="103044" y="5562"/>
                  <a:pt x="104868" y="5562"/>
                </a:cubicBezTo>
                <a:cubicBezTo>
                  <a:pt x="105780" y="9209"/>
                  <a:pt x="108515" y="4650"/>
                  <a:pt x="110339" y="3738"/>
                </a:cubicBezTo>
                <a:cubicBezTo>
                  <a:pt x="112163" y="4650"/>
                  <a:pt x="110339" y="2826"/>
                  <a:pt x="112163" y="2826"/>
                </a:cubicBezTo>
                <a:cubicBezTo>
                  <a:pt x="113987" y="5562"/>
                  <a:pt x="113987" y="90"/>
                  <a:pt x="114898" y="2826"/>
                </a:cubicBezTo>
                <a:cubicBezTo>
                  <a:pt x="114898" y="2826"/>
                  <a:pt x="114898" y="2826"/>
                  <a:pt x="115810" y="2826"/>
                </a:cubicBezTo>
                <a:cubicBezTo>
                  <a:pt x="116722" y="1914"/>
                  <a:pt x="117634" y="2826"/>
                  <a:pt x="118546" y="3738"/>
                </a:cubicBezTo>
                <a:cubicBezTo>
                  <a:pt x="120370" y="3738"/>
                  <a:pt x="121282" y="1914"/>
                  <a:pt x="121282" y="4650"/>
                </a:cubicBezTo>
                <a:cubicBezTo>
                  <a:pt x="124017" y="1914"/>
                  <a:pt x="126753" y="5562"/>
                  <a:pt x="125841" y="1914"/>
                </a:cubicBezTo>
                <a:cubicBezTo>
                  <a:pt x="126753" y="1002"/>
                  <a:pt x="128577" y="3738"/>
                  <a:pt x="129489" y="90"/>
                </a:cubicBezTo>
                <a:cubicBezTo>
                  <a:pt x="134960" y="1914"/>
                  <a:pt x="130401" y="2826"/>
                  <a:pt x="132224" y="4650"/>
                </a:cubicBezTo>
                <a:cubicBezTo>
                  <a:pt x="133136" y="3738"/>
                  <a:pt x="134960" y="2826"/>
                  <a:pt x="135872" y="3738"/>
                </a:cubicBezTo>
                <a:cubicBezTo>
                  <a:pt x="136784" y="3738"/>
                  <a:pt x="136784" y="2826"/>
                  <a:pt x="136784" y="1914"/>
                </a:cubicBezTo>
                <a:cubicBezTo>
                  <a:pt x="139520" y="5562"/>
                  <a:pt x="138608" y="-821"/>
                  <a:pt x="141343" y="90"/>
                </a:cubicBezTo>
                <a:cubicBezTo>
                  <a:pt x="139520" y="2826"/>
                  <a:pt x="141343" y="1002"/>
                  <a:pt x="142255" y="2826"/>
                </a:cubicBezTo>
                <a:cubicBezTo>
                  <a:pt x="141343" y="5562"/>
                  <a:pt x="143167" y="4650"/>
                  <a:pt x="143167" y="2826"/>
                </a:cubicBezTo>
                <a:cubicBezTo>
                  <a:pt x="143167" y="4650"/>
                  <a:pt x="144079" y="4650"/>
                  <a:pt x="144991" y="2826"/>
                </a:cubicBezTo>
                <a:cubicBezTo>
                  <a:pt x="145903" y="1002"/>
                  <a:pt x="148639" y="6474"/>
                  <a:pt x="150462" y="5562"/>
                </a:cubicBezTo>
                <a:cubicBezTo>
                  <a:pt x="151374" y="5562"/>
                  <a:pt x="150462" y="7386"/>
                  <a:pt x="151374" y="6474"/>
                </a:cubicBezTo>
                <a:cubicBezTo>
                  <a:pt x="152286" y="5562"/>
                  <a:pt x="154110" y="6474"/>
                  <a:pt x="155934" y="5562"/>
                </a:cubicBezTo>
                <a:cubicBezTo>
                  <a:pt x="158669" y="8297"/>
                  <a:pt x="158669" y="3738"/>
                  <a:pt x="159581" y="5562"/>
                </a:cubicBezTo>
                <a:cubicBezTo>
                  <a:pt x="159581" y="5562"/>
                  <a:pt x="159581" y="6474"/>
                  <a:pt x="160493" y="7386"/>
                </a:cubicBezTo>
                <a:cubicBezTo>
                  <a:pt x="160493" y="7386"/>
                  <a:pt x="160493" y="5562"/>
                  <a:pt x="161405" y="6474"/>
                </a:cubicBezTo>
                <a:cubicBezTo>
                  <a:pt x="161405" y="9209"/>
                  <a:pt x="163229" y="6474"/>
                  <a:pt x="164141" y="8297"/>
                </a:cubicBezTo>
                <a:cubicBezTo>
                  <a:pt x="165053" y="8297"/>
                  <a:pt x="163229" y="5562"/>
                  <a:pt x="165965" y="6474"/>
                </a:cubicBezTo>
                <a:cubicBezTo>
                  <a:pt x="166876" y="7386"/>
                  <a:pt x="164141" y="7386"/>
                  <a:pt x="165965" y="8297"/>
                </a:cubicBezTo>
                <a:cubicBezTo>
                  <a:pt x="166876" y="9209"/>
                  <a:pt x="167788" y="6474"/>
                  <a:pt x="168700" y="7386"/>
                </a:cubicBezTo>
                <a:cubicBezTo>
                  <a:pt x="168700" y="8297"/>
                  <a:pt x="169612" y="8297"/>
                  <a:pt x="170524" y="8297"/>
                </a:cubicBezTo>
                <a:cubicBezTo>
                  <a:pt x="170524" y="10121"/>
                  <a:pt x="172348" y="10121"/>
                  <a:pt x="173260" y="9209"/>
                </a:cubicBezTo>
                <a:cubicBezTo>
                  <a:pt x="173260" y="11033"/>
                  <a:pt x="176907" y="11033"/>
                  <a:pt x="173260" y="11033"/>
                </a:cubicBezTo>
                <a:cubicBezTo>
                  <a:pt x="175083" y="11945"/>
                  <a:pt x="175995" y="11945"/>
                  <a:pt x="175083" y="13769"/>
                </a:cubicBezTo>
                <a:cubicBezTo>
                  <a:pt x="176907" y="12857"/>
                  <a:pt x="175995" y="15593"/>
                  <a:pt x="176907" y="15593"/>
                </a:cubicBezTo>
                <a:cubicBezTo>
                  <a:pt x="177819" y="15593"/>
                  <a:pt x="176907" y="13769"/>
                  <a:pt x="177819" y="14681"/>
                </a:cubicBezTo>
                <a:cubicBezTo>
                  <a:pt x="177819" y="15593"/>
                  <a:pt x="177819" y="15593"/>
                  <a:pt x="178731" y="15593"/>
                </a:cubicBezTo>
                <a:cubicBezTo>
                  <a:pt x="180555" y="16505"/>
                  <a:pt x="179643" y="14681"/>
                  <a:pt x="180555" y="14681"/>
                </a:cubicBezTo>
                <a:cubicBezTo>
                  <a:pt x="183290" y="16505"/>
                  <a:pt x="181467" y="14681"/>
                  <a:pt x="183290" y="14681"/>
                </a:cubicBezTo>
                <a:cubicBezTo>
                  <a:pt x="183290" y="17416"/>
                  <a:pt x="185114" y="14681"/>
                  <a:pt x="185114" y="15593"/>
                </a:cubicBezTo>
                <a:cubicBezTo>
                  <a:pt x="185114" y="18328"/>
                  <a:pt x="186026" y="14681"/>
                  <a:pt x="186938" y="18328"/>
                </a:cubicBezTo>
                <a:cubicBezTo>
                  <a:pt x="189674" y="17416"/>
                  <a:pt x="189674" y="19240"/>
                  <a:pt x="191497" y="21064"/>
                </a:cubicBezTo>
                <a:cubicBezTo>
                  <a:pt x="191497" y="21976"/>
                  <a:pt x="192409" y="20152"/>
                  <a:pt x="193321" y="21064"/>
                </a:cubicBezTo>
                <a:cubicBezTo>
                  <a:pt x="193321" y="22888"/>
                  <a:pt x="196057" y="21976"/>
                  <a:pt x="195145" y="23800"/>
                </a:cubicBezTo>
                <a:cubicBezTo>
                  <a:pt x="196969" y="26535"/>
                  <a:pt x="200616" y="25624"/>
                  <a:pt x="201528" y="28359"/>
                </a:cubicBezTo>
                <a:cubicBezTo>
                  <a:pt x="202440" y="32006"/>
                  <a:pt x="207912" y="32919"/>
                  <a:pt x="207000" y="36566"/>
                </a:cubicBezTo>
                <a:cubicBezTo>
                  <a:pt x="208824" y="41125"/>
                  <a:pt x="207912" y="37478"/>
                  <a:pt x="209735" y="38390"/>
                </a:cubicBezTo>
                <a:cubicBezTo>
                  <a:pt x="210647" y="37478"/>
                  <a:pt x="210647" y="41125"/>
                  <a:pt x="211559" y="42038"/>
                </a:cubicBezTo>
                <a:cubicBezTo>
                  <a:pt x="213383" y="42949"/>
                  <a:pt x="214295" y="44773"/>
                  <a:pt x="215207" y="46597"/>
                </a:cubicBezTo>
                <a:cubicBezTo>
                  <a:pt x="217031" y="48421"/>
                  <a:pt x="218854" y="47509"/>
                  <a:pt x="220678" y="48421"/>
                </a:cubicBezTo>
                <a:cubicBezTo>
                  <a:pt x="223414" y="49333"/>
                  <a:pt x="227061" y="48421"/>
                  <a:pt x="228885" y="50244"/>
                </a:cubicBezTo>
                <a:cubicBezTo>
                  <a:pt x="229797" y="51157"/>
                  <a:pt x="229797" y="47509"/>
                  <a:pt x="230709" y="49333"/>
                </a:cubicBezTo>
                <a:cubicBezTo>
                  <a:pt x="230709" y="49333"/>
                  <a:pt x="230709" y="50244"/>
                  <a:pt x="230709" y="50244"/>
                </a:cubicBezTo>
                <a:cubicBezTo>
                  <a:pt x="232533" y="51157"/>
                  <a:pt x="233444" y="50244"/>
                  <a:pt x="235268" y="49333"/>
                </a:cubicBezTo>
                <a:cubicBezTo>
                  <a:pt x="236180" y="50244"/>
                  <a:pt x="237092" y="50244"/>
                  <a:pt x="238004" y="49333"/>
                </a:cubicBezTo>
                <a:cubicBezTo>
                  <a:pt x="238916" y="49333"/>
                  <a:pt x="239828" y="52068"/>
                  <a:pt x="241651" y="51157"/>
                </a:cubicBezTo>
                <a:cubicBezTo>
                  <a:pt x="241651" y="49333"/>
                  <a:pt x="243475" y="52068"/>
                  <a:pt x="243475" y="52980"/>
                </a:cubicBezTo>
                <a:cubicBezTo>
                  <a:pt x="242563" y="53892"/>
                  <a:pt x="245299" y="55716"/>
                  <a:pt x="242563" y="55716"/>
                </a:cubicBezTo>
                <a:cubicBezTo>
                  <a:pt x="240740" y="54804"/>
                  <a:pt x="240740" y="56628"/>
                  <a:pt x="239828" y="57540"/>
                </a:cubicBezTo>
                <a:cubicBezTo>
                  <a:pt x="239828" y="58452"/>
                  <a:pt x="238004" y="58452"/>
                  <a:pt x="238004" y="59363"/>
                </a:cubicBezTo>
                <a:cubicBezTo>
                  <a:pt x="237092" y="59363"/>
                  <a:pt x="238004" y="59363"/>
                  <a:pt x="238004" y="58452"/>
                </a:cubicBezTo>
                <a:cubicBezTo>
                  <a:pt x="237092" y="58452"/>
                  <a:pt x="238004" y="60275"/>
                  <a:pt x="237092" y="60275"/>
                </a:cubicBezTo>
                <a:cubicBezTo>
                  <a:pt x="235268" y="62099"/>
                  <a:pt x="237092" y="65747"/>
                  <a:pt x="236180" y="67570"/>
                </a:cubicBezTo>
                <a:cubicBezTo>
                  <a:pt x="236180" y="69394"/>
                  <a:pt x="234356" y="70306"/>
                  <a:pt x="234356" y="72130"/>
                </a:cubicBezTo>
                <a:cubicBezTo>
                  <a:pt x="233444" y="72130"/>
                  <a:pt x="233444" y="72130"/>
                  <a:pt x="233444" y="73042"/>
                </a:cubicBezTo>
                <a:cubicBezTo>
                  <a:pt x="233444" y="73042"/>
                  <a:pt x="232533" y="72130"/>
                  <a:pt x="232533" y="72130"/>
                </a:cubicBezTo>
                <a:cubicBezTo>
                  <a:pt x="231621" y="74866"/>
                  <a:pt x="228885" y="74866"/>
                  <a:pt x="229797" y="78513"/>
                </a:cubicBezTo>
                <a:cubicBezTo>
                  <a:pt x="229797" y="79425"/>
                  <a:pt x="231621" y="79425"/>
                  <a:pt x="232533" y="80337"/>
                </a:cubicBezTo>
                <a:cubicBezTo>
                  <a:pt x="233444" y="82161"/>
                  <a:pt x="234356" y="81249"/>
                  <a:pt x="233444" y="79425"/>
                </a:cubicBezTo>
                <a:cubicBezTo>
                  <a:pt x="228885" y="75778"/>
                  <a:pt x="235268" y="77601"/>
                  <a:pt x="236180" y="75778"/>
                </a:cubicBezTo>
                <a:cubicBezTo>
                  <a:pt x="238916" y="74866"/>
                  <a:pt x="239828" y="78513"/>
                  <a:pt x="242563" y="79425"/>
                </a:cubicBezTo>
                <a:cubicBezTo>
                  <a:pt x="246211" y="79425"/>
                  <a:pt x="235268" y="94927"/>
                  <a:pt x="234356" y="97663"/>
                </a:cubicBezTo>
                <a:cubicBezTo>
                  <a:pt x="227973" y="119548"/>
                  <a:pt x="216119" y="140522"/>
                  <a:pt x="199705" y="156936"/>
                </a:cubicBezTo>
                <a:cubicBezTo>
                  <a:pt x="191497" y="166055"/>
                  <a:pt x="176907" y="170614"/>
                  <a:pt x="171436" y="181557"/>
                </a:cubicBezTo>
                <a:cubicBezTo>
                  <a:pt x="169612" y="181557"/>
                  <a:pt x="173260" y="177909"/>
                  <a:pt x="172348" y="176998"/>
                </a:cubicBezTo>
                <a:cubicBezTo>
                  <a:pt x="170524" y="175174"/>
                  <a:pt x="174171" y="175174"/>
                  <a:pt x="172348" y="173350"/>
                </a:cubicBezTo>
                <a:cubicBezTo>
                  <a:pt x="166876" y="165143"/>
                  <a:pt x="175995" y="173350"/>
                  <a:pt x="177819" y="170614"/>
                </a:cubicBezTo>
                <a:cubicBezTo>
                  <a:pt x="177819" y="166967"/>
                  <a:pt x="180555" y="169703"/>
                  <a:pt x="183290" y="167879"/>
                </a:cubicBezTo>
                <a:cubicBezTo>
                  <a:pt x="185114" y="166967"/>
                  <a:pt x="188762" y="158760"/>
                  <a:pt x="189674" y="162408"/>
                </a:cubicBezTo>
                <a:cubicBezTo>
                  <a:pt x="189674" y="155112"/>
                  <a:pt x="189674" y="159671"/>
                  <a:pt x="193321" y="158760"/>
                </a:cubicBezTo>
                <a:cubicBezTo>
                  <a:pt x="201528" y="155112"/>
                  <a:pt x="196057" y="145993"/>
                  <a:pt x="199705" y="142346"/>
                </a:cubicBezTo>
                <a:cubicBezTo>
                  <a:pt x="200616" y="143257"/>
                  <a:pt x="202440" y="141434"/>
                  <a:pt x="203352" y="142346"/>
                </a:cubicBezTo>
                <a:cubicBezTo>
                  <a:pt x="203352" y="142346"/>
                  <a:pt x="203352" y="145081"/>
                  <a:pt x="204264" y="145081"/>
                </a:cubicBezTo>
                <a:cubicBezTo>
                  <a:pt x="207000" y="141434"/>
                  <a:pt x="202440" y="144170"/>
                  <a:pt x="205176" y="138698"/>
                </a:cubicBezTo>
                <a:cubicBezTo>
                  <a:pt x="204264" y="134139"/>
                  <a:pt x="206088" y="137786"/>
                  <a:pt x="209735" y="134139"/>
                </a:cubicBezTo>
                <a:cubicBezTo>
                  <a:pt x="217031" y="132315"/>
                  <a:pt x="212471" y="121372"/>
                  <a:pt x="213383" y="116813"/>
                </a:cubicBezTo>
                <a:cubicBezTo>
                  <a:pt x="216119" y="116813"/>
                  <a:pt x="214295" y="120460"/>
                  <a:pt x="216119" y="121372"/>
                </a:cubicBezTo>
                <a:cubicBezTo>
                  <a:pt x="217942" y="120460"/>
                  <a:pt x="217031" y="117725"/>
                  <a:pt x="217942" y="115901"/>
                </a:cubicBezTo>
                <a:cubicBezTo>
                  <a:pt x="218854" y="114077"/>
                  <a:pt x="216119" y="113165"/>
                  <a:pt x="216119" y="111341"/>
                </a:cubicBezTo>
                <a:cubicBezTo>
                  <a:pt x="215207" y="110430"/>
                  <a:pt x="214295" y="112253"/>
                  <a:pt x="213383" y="112253"/>
                </a:cubicBezTo>
                <a:cubicBezTo>
                  <a:pt x="214295" y="112253"/>
                  <a:pt x="214295" y="114077"/>
                  <a:pt x="213383" y="114077"/>
                </a:cubicBezTo>
                <a:cubicBezTo>
                  <a:pt x="210647" y="114077"/>
                  <a:pt x="209735" y="114989"/>
                  <a:pt x="207000" y="114989"/>
                </a:cubicBezTo>
                <a:cubicBezTo>
                  <a:pt x="205176" y="114077"/>
                  <a:pt x="205176" y="117725"/>
                  <a:pt x="206088" y="119548"/>
                </a:cubicBezTo>
                <a:cubicBezTo>
                  <a:pt x="205176" y="119548"/>
                  <a:pt x="204264" y="117725"/>
                  <a:pt x="203352" y="117725"/>
                </a:cubicBezTo>
                <a:cubicBezTo>
                  <a:pt x="199705" y="116813"/>
                  <a:pt x="206088" y="113165"/>
                  <a:pt x="200616" y="112253"/>
                </a:cubicBezTo>
                <a:cubicBezTo>
                  <a:pt x="198793" y="113165"/>
                  <a:pt x="198793" y="110430"/>
                  <a:pt x="196057" y="110430"/>
                </a:cubicBezTo>
                <a:cubicBezTo>
                  <a:pt x="196969" y="109517"/>
                  <a:pt x="196969" y="108606"/>
                  <a:pt x="196057" y="107694"/>
                </a:cubicBezTo>
                <a:cubicBezTo>
                  <a:pt x="196057" y="105870"/>
                  <a:pt x="196969" y="105870"/>
                  <a:pt x="196057" y="104958"/>
                </a:cubicBezTo>
                <a:cubicBezTo>
                  <a:pt x="195145" y="101311"/>
                  <a:pt x="194233" y="109517"/>
                  <a:pt x="195145" y="110430"/>
                </a:cubicBezTo>
                <a:cubicBezTo>
                  <a:pt x="194233" y="113165"/>
                  <a:pt x="196969" y="109517"/>
                  <a:pt x="196057" y="114077"/>
                </a:cubicBezTo>
                <a:cubicBezTo>
                  <a:pt x="198793" y="115901"/>
                  <a:pt x="197881" y="112253"/>
                  <a:pt x="198793" y="116813"/>
                </a:cubicBezTo>
                <a:cubicBezTo>
                  <a:pt x="203352" y="114989"/>
                  <a:pt x="201528" y="119548"/>
                  <a:pt x="199705" y="117725"/>
                </a:cubicBezTo>
                <a:cubicBezTo>
                  <a:pt x="193321" y="117725"/>
                  <a:pt x="197881" y="131403"/>
                  <a:pt x="195145" y="131403"/>
                </a:cubicBezTo>
                <a:cubicBezTo>
                  <a:pt x="194233" y="130491"/>
                  <a:pt x="196057" y="125932"/>
                  <a:pt x="193321" y="125932"/>
                </a:cubicBezTo>
                <a:cubicBezTo>
                  <a:pt x="191497" y="127755"/>
                  <a:pt x="193321" y="132315"/>
                  <a:pt x="193321" y="135051"/>
                </a:cubicBezTo>
                <a:cubicBezTo>
                  <a:pt x="188762" y="134139"/>
                  <a:pt x="188762" y="139610"/>
                  <a:pt x="190586" y="142346"/>
                </a:cubicBezTo>
                <a:cubicBezTo>
                  <a:pt x="180555" y="144170"/>
                  <a:pt x="186938" y="148729"/>
                  <a:pt x="182378" y="148729"/>
                </a:cubicBezTo>
                <a:cubicBezTo>
                  <a:pt x="181467" y="149641"/>
                  <a:pt x="179643" y="148729"/>
                  <a:pt x="178731" y="149641"/>
                </a:cubicBezTo>
                <a:cubicBezTo>
                  <a:pt x="177819" y="150552"/>
                  <a:pt x="176907" y="151465"/>
                  <a:pt x="175083" y="150552"/>
                </a:cubicBezTo>
                <a:cubicBezTo>
                  <a:pt x="175083" y="151465"/>
                  <a:pt x="173260" y="151465"/>
                  <a:pt x="174171" y="152376"/>
                </a:cubicBezTo>
                <a:cubicBezTo>
                  <a:pt x="174171" y="153289"/>
                  <a:pt x="172348" y="153289"/>
                  <a:pt x="172348" y="154200"/>
                </a:cubicBezTo>
                <a:cubicBezTo>
                  <a:pt x="172348" y="156024"/>
                  <a:pt x="173260" y="164231"/>
                  <a:pt x="171436" y="161495"/>
                </a:cubicBezTo>
                <a:cubicBezTo>
                  <a:pt x="171436" y="160584"/>
                  <a:pt x="169612" y="157848"/>
                  <a:pt x="169612" y="160584"/>
                </a:cubicBezTo>
                <a:cubicBezTo>
                  <a:pt x="169612" y="162408"/>
                  <a:pt x="173260" y="161495"/>
                  <a:pt x="169612" y="164231"/>
                </a:cubicBezTo>
                <a:cubicBezTo>
                  <a:pt x="166876" y="165143"/>
                  <a:pt x="165053" y="166055"/>
                  <a:pt x="165965" y="168790"/>
                </a:cubicBezTo>
                <a:cubicBezTo>
                  <a:pt x="165965" y="169703"/>
                  <a:pt x="164141" y="171526"/>
                  <a:pt x="165965" y="170614"/>
                </a:cubicBezTo>
                <a:cubicBezTo>
                  <a:pt x="165965" y="171526"/>
                  <a:pt x="166876" y="172438"/>
                  <a:pt x="167788" y="172438"/>
                </a:cubicBezTo>
                <a:cubicBezTo>
                  <a:pt x="168700" y="174262"/>
                  <a:pt x="163229" y="172438"/>
                  <a:pt x="164141" y="176086"/>
                </a:cubicBezTo>
                <a:cubicBezTo>
                  <a:pt x="163229" y="177909"/>
                  <a:pt x="166876" y="176998"/>
                  <a:pt x="164141" y="177909"/>
                </a:cubicBezTo>
                <a:cubicBezTo>
                  <a:pt x="165965" y="178821"/>
                  <a:pt x="166876" y="176086"/>
                  <a:pt x="168700" y="176086"/>
                </a:cubicBezTo>
                <a:cubicBezTo>
                  <a:pt x="169612" y="176998"/>
                  <a:pt x="166876" y="177909"/>
                  <a:pt x="165965" y="178821"/>
                </a:cubicBezTo>
                <a:cubicBezTo>
                  <a:pt x="166876" y="180645"/>
                  <a:pt x="167788" y="177909"/>
                  <a:pt x="168700" y="177909"/>
                </a:cubicBezTo>
                <a:cubicBezTo>
                  <a:pt x="167788" y="178821"/>
                  <a:pt x="169612" y="181557"/>
                  <a:pt x="167788" y="181557"/>
                </a:cubicBezTo>
                <a:cubicBezTo>
                  <a:pt x="157758" y="189764"/>
                  <a:pt x="158669" y="206178"/>
                  <a:pt x="151374" y="216209"/>
                </a:cubicBezTo>
                <a:cubicBezTo>
                  <a:pt x="147727" y="220768"/>
                  <a:pt x="129489" y="242654"/>
                  <a:pt x="126753" y="237182"/>
                </a:cubicBezTo>
                <a:cubicBezTo>
                  <a:pt x="120370" y="237182"/>
                  <a:pt x="125841" y="222592"/>
                  <a:pt x="124017" y="218033"/>
                </a:cubicBezTo>
                <a:cubicBezTo>
                  <a:pt x="124017" y="212562"/>
                  <a:pt x="131313" y="212562"/>
                  <a:pt x="131313" y="208002"/>
                </a:cubicBezTo>
                <a:cubicBezTo>
                  <a:pt x="136784" y="204354"/>
                  <a:pt x="139520" y="199795"/>
                  <a:pt x="131313" y="197971"/>
                </a:cubicBezTo>
                <a:cubicBezTo>
                  <a:pt x="122194" y="194324"/>
                  <a:pt x="121282" y="187028"/>
                  <a:pt x="117634" y="179733"/>
                </a:cubicBezTo>
                <a:cubicBezTo>
                  <a:pt x="118546" y="176998"/>
                  <a:pt x="115810" y="177909"/>
                  <a:pt x="113987" y="176998"/>
                </a:cubicBezTo>
                <a:cubicBezTo>
                  <a:pt x="113075" y="176086"/>
                  <a:pt x="113075" y="174262"/>
                  <a:pt x="111251" y="174262"/>
                </a:cubicBezTo>
                <a:cubicBezTo>
                  <a:pt x="108515" y="174262"/>
                  <a:pt x="108515" y="171526"/>
                  <a:pt x="105780" y="172438"/>
                </a:cubicBezTo>
                <a:cubicBezTo>
                  <a:pt x="104868" y="173350"/>
                  <a:pt x="104868" y="174262"/>
                  <a:pt x="103956" y="172438"/>
                </a:cubicBezTo>
                <a:cubicBezTo>
                  <a:pt x="101220" y="169703"/>
                  <a:pt x="97573" y="166967"/>
                  <a:pt x="94837" y="164231"/>
                </a:cubicBezTo>
                <a:cubicBezTo>
                  <a:pt x="94837" y="162408"/>
                  <a:pt x="93925" y="159671"/>
                  <a:pt x="92101" y="158760"/>
                </a:cubicBezTo>
                <a:cubicBezTo>
                  <a:pt x="90278" y="154200"/>
                  <a:pt x="82982" y="157848"/>
                  <a:pt x="79335" y="152376"/>
                </a:cubicBezTo>
                <a:cubicBezTo>
                  <a:pt x="77511" y="149641"/>
                  <a:pt x="77511" y="149641"/>
                  <a:pt x="75687" y="151465"/>
                </a:cubicBezTo>
                <a:cubicBezTo>
                  <a:pt x="73863" y="149641"/>
                  <a:pt x="70216" y="148729"/>
                  <a:pt x="69304" y="145993"/>
                </a:cubicBezTo>
                <a:cubicBezTo>
                  <a:pt x="66568" y="143257"/>
                  <a:pt x="66568" y="139610"/>
                  <a:pt x="62921" y="137786"/>
                </a:cubicBezTo>
                <a:cubicBezTo>
                  <a:pt x="55625" y="130491"/>
                  <a:pt x="59273" y="136874"/>
                  <a:pt x="56537" y="138698"/>
                </a:cubicBezTo>
                <a:cubicBezTo>
                  <a:pt x="53802" y="138698"/>
                  <a:pt x="54714" y="141434"/>
                  <a:pt x="51978" y="143257"/>
                </a:cubicBezTo>
                <a:cubicBezTo>
                  <a:pt x="46507" y="145081"/>
                  <a:pt x="45595" y="143257"/>
                  <a:pt x="46507" y="137786"/>
                </a:cubicBezTo>
                <a:cubicBezTo>
                  <a:pt x="49242" y="134139"/>
                  <a:pt x="41035" y="128667"/>
                  <a:pt x="39212" y="125020"/>
                </a:cubicBezTo>
                <a:cubicBezTo>
                  <a:pt x="34652" y="123196"/>
                  <a:pt x="31916" y="117725"/>
                  <a:pt x="27357" y="114989"/>
                </a:cubicBezTo>
                <a:cubicBezTo>
                  <a:pt x="26445" y="112253"/>
                  <a:pt x="22797" y="110430"/>
                  <a:pt x="20974" y="108606"/>
                </a:cubicBezTo>
                <a:cubicBezTo>
                  <a:pt x="15502" y="108606"/>
                  <a:pt x="10943" y="107694"/>
                  <a:pt x="10031" y="114077"/>
                </a:cubicBezTo>
                <a:cubicBezTo>
                  <a:pt x="9119" y="115901"/>
                  <a:pt x="7295" y="114077"/>
                  <a:pt x="6383" y="114989"/>
                </a:cubicBezTo>
                <a:cubicBezTo>
                  <a:pt x="5471" y="114077"/>
                  <a:pt x="4559" y="114077"/>
                  <a:pt x="3648" y="114989"/>
                </a:cubicBezTo>
                <a:cubicBezTo>
                  <a:pt x="2736" y="107694"/>
                  <a:pt x="2736" y="111341"/>
                  <a:pt x="0" y="105870"/>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2" name="Forma Livre: Forma 91">
            <a:extLst>
              <a:ext uri="{FF2B5EF4-FFF2-40B4-BE49-F238E27FC236}">
                <a16:creationId xmlns:a16="http://schemas.microsoft.com/office/drawing/2014/main" id="{825071DC-1ABF-4B1B-AE12-BBA296A50383}"/>
              </a:ext>
            </a:extLst>
          </p:cNvPr>
          <p:cNvSpPr/>
          <p:nvPr/>
        </p:nvSpPr>
        <p:spPr>
          <a:xfrm>
            <a:off x="2651707" y="2911416"/>
            <a:ext cx="325664" cy="361351"/>
          </a:xfrm>
          <a:custGeom>
            <a:avLst/>
            <a:gdLst>
              <a:gd name="connsiteX0" fmla="*/ 126937 w 185297"/>
              <a:gd name="connsiteY0" fmla="*/ 1824 h 205602"/>
              <a:gd name="connsiteX1" fmla="*/ 136056 w 185297"/>
              <a:gd name="connsiteY1" fmla="*/ 2736 h 205602"/>
              <a:gd name="connsiteX2" fmla="*/ 142439 w 185297"/>
              <a:gd name="connsiteY2" fmla="*/ 0 h 205602"/>
              <a:gd name="connsiteX3" fmla="*/ 145175 w 185297"/>
              <a:gd name="connsiteY3" fmla="*/ 912 h 205602"/>
              <a:gd name="connsiteX4" fmla="*/ 147910 w 185297"/>
              <a:gd name="connsiteY4" fmla="*/ 3648 h 205602"/>
              <a:gd name="connsiteX5" fmla="*/ 149734 w 185297"/>
              <a:gd name="connsiteY5" fmla="*/ 10031 h 205602"/>
              <a:gd name="connsiteX6" fmla="*/ 146998 w 185297"/>
              <a:gd name="connsiteY6" fmla="*/ 20973 h 205602"/>
              <a:gd name="connsiteX7" fmla="*/ 146086 w 185297"/>
              <a:gd name="connsiteY7" fmla="*/ 23709 h 205602"/>
              <a:gd name="connsiteX8" fmla="*/ 147910 w 185297"/>
              <a:gd name="connsiteY8" fmla="*/ 23709 h 205602"/>
              <a:gd name="connsiteX9" fmla="*/ 152470 w 185297"/>
              <a:gd name="connsiteY9" fmla="*/ 24621 h 205602"/>
              <a:gd name="connsiteX10" fmla="*/ 154293 w 185297"/>
              <a:gd name="connsiteY10" fmla="*/ 24621 h 205602"/>
              <a:gd name="connsiteX11" fmla="*/ 156117 w 185297"/>
              <a:gd name="connsiteY11" fmla="*/ 25533 h 205602"/>
              <a:gd name="connsiteX12" fmla="*/ 158853 w 185297"/>
              <a:gd name="connsiteY12" fmla="*/ 31004 h 205602"/>
              <a:gd name="connsiteX13" fmla="*/ 161589 w 185297"/>
              <a:gd name="connsiteY13" fmla="*/ 35564 h 205602"/>
              <a:gd name="connsiteX14" fmla="*/ 163412 w 185297"/>
              <a:gd name="connsiteY14" fmla="*/ 40123 h 205602"/>
              <a:gd name="connsiteX15" fmla="*/ 165236 w 185297"/>
              <a:gd name="connsiteY15" fmla="*/ 41035 h 205602"/>
              <a:gd name="connsiteX16" fmla="*/ 162500 w 185297"/>
              <a:gd name="connsiteY16" fmla="*/ 45595 h 205602"/>
              <a:gd name="connsiteX17" fmla="*/ 160677 w 185297"/>
              <a:gd name="connsiteY17" fmla="*/ 48330 h 205602"/>
              <a:gd name="connsiteX18" fmla="*/ 155205 w 185297"/>
              <a:gd name="connsiteY18" fmla="*/ 51978 h 205602"/>
              <a:gd name="connsiteX19" fmla="*/ 156117 w 185297"/>
              <a:gd name="connsiteY19" fmla="*/ 56537 h 205602"/>
              <a:gd name="connsiteX20" fmla="*/ 155205 w 185297"/>
              <a:gd name="connsiteY20" fmla="*/ 61097 h 205602"/>
              <a:gd name="connsiteX21" fmla="*/ 154293 w 185297"/>
              <a:gd name="connsiteY21" fmla="*/ 63832 h 205602"/>
              <a:gd name="connsiteX22" fmla="*/ 154293 w 185297"/>
              <a:gd name="connsiteY22" fmla="*/ 64744 h 205602"/>
              <a:gd name="connsiteX23" fmla="*/ 152470 w 185297"/>
              <a:gd name="connsiteY23" fmla="*/ 68392 h 205602"/>
              <a:gd name="connsiteX24" fmla="*/ 154293 w 185297"/>
              <a:gd name="connsiteY24" fmla="*/ 88453 h 205602"/>
              <a:gd name="connsiteX25" fmla="*/ 158853 w 185297"/>
              <a:gd name="connsiteY25" fmla="*/ 93925 h 205602"/>
              <a:gd name="connsiteX26" fmla="*/ 158853 w 185297"/>
              <a:gd name="connsiteY26" fmla="*/ 97572 h 205602"/>
              <a:gd name="connsiteX27" fmla="*/ 158853 w 185297"/>
              <a:gd name="connsiteY27" fmla="*/ 100308 h 205602"/>
              <a:gd name="connsiteX28" fmla="*/ 159765 w 185297"/>
              <a:gd name="connsiteY28" fmla="*/ 104868 h 205602"/>
              <a:gd name="connsiteX29" fmla="*/ 160677 w 185297"/>
              <a:gd name="connsiteY29" fmla="*/ 106691 h 205602"/>
              <a:gd name="connsiteX30" fmla="*/ 165236 w 185297"/>
              <a:gd name="connsiteY30" fmla="*/ 109427 h 205602"/>
              <a:gd name="connsiteX31" fmla="*/ 169795 w 185297"/>
              <a:gd name="connsiteY31" fmla="*/ 114898 h 205602"/>
              <a:gd name="connsiteX32" fmla="*/ 171619 w 185297"/>
              <a:gd name="connsiteY32" fmla="*/ 116722 h 205602"/>
              <a:gd name="connsiteX33" fmla="*/ 180738 w 185297"/>
              <a:gd name="connsiteY33" fmla="*/ 121282 h 205602"/>
              <a:gd name="connsiteX34" fmla="*/ 185298 w 185297"/>
              <a:gd name="connsiteY34" fmla="*/ 155022 h 205602"/>
              <a:gd name="connsiteX35" fmla="*/ 148822 w 185297"/>
              <a:gd name="connsiteY35" fmla="*/ 155933 h 205602"/>
              <a:gd name="connsiteX36" fmla="*/ 146086 w 185297"/>
              <a:gd name="connsiteY36" fmla="*/ 158669 h 205602"/>
              <a:gd name="connsiteX37" fmla="*/ 142439 w 185297"/>
              <a:gd name="connsiteY37" fmla="*/ 165964 h 205602"/>
              <a:gd name="connsiteX38" fmla="*/ 140615 w 185297"/>
              <a:gd name="connsiteY38" fmla="*/ 171436 h 205602"/>
              <a:gd name="connsiteX39" fmla="*/ 137879 w 185297"/>
              <a:gd name="connsiteY39" fmla="*/ 177819 h 205602"/>
              <a:gd name="connsiteX40" fmla="*/ 139703 w 185297"/>
              <a:gd name="connsiteY40" fmla="*/ 183290 h 205602"/>
              <a:gd name="connsiteX41" fmla="*/ 134232 w 185297"/>
              <a:gd name="connsiteY41" fmla="*/ 186938 h 205602"/>
              <a:gd name="connsiteX42" fmla="*/ 126937 w 185297"/>
              <a:gd name="connsiteY42" fmla="*/ 187850 h 205602"/>
              <a:gd name="connsiteX43" fmla="*/ 120553 w 185297"/>
              <a:gd name="connsiteY43" fmla="*/ 178731 h 205602"/>
              <a:gd name="connsiteX44" fmla="*/ 113258 w 185297"/>
              <a:gd name="connsiteY44" fmla="*/ 176907 h 205602"/>
              <a:gd name="connsiteX45" fmla="*/ 111434 w 185297"/>
              <a:gd name="connsiteY45" fmla="*/ 178731 h 205602"/>
              <a:gd name="connsiteX46" fmla="*/ 103227 w 185297"/>
              <a:gd name="connsiteY46" fmla="*/ 183290 h 205602"/>
              <a:gd name="connsiteX47" fmla="*/ 100492 w 185297"/>
              <a:gd name="connsiteY47" fmla="*/ 190585 h 205602"/>
              <a:gd name="connsiteX48" fmla="*/ 100492 w 185297"/>
              <a:gd name="connsiteY48" fmla="*/ 196969 h 205602"/>
              <a:gd name="connsiteX49" fmla="*/ 98668 w 185297"/>
              <a:gd name="connsiteY49" fmla="*/ 201528 h 205602"/>
              <a:gd name="connsiteX50" fmla="*/ 97756 w 185297"/>
              <a:gd name="connsiteY50" fmla="*/ 205176 h 205602"/>
              <a:gd name="connsiteX51" fmla="*/ 94109 w 185297"/>
              <a:gd name="connsiteY51" fmla="*/ 203352 h 205602"/>
              <a:gd name="connsiteX52" fmla="*/ 87725 w 185297"/>
              <a:gd name="connsiteY52" fmla="*/ 199704 h 205602"/>
              <a:gd name="connsiteX53" fmla="*/ 80430 w 185297"/>
              <a:gd name="connsiteY53" fmla="*/ 194233 h 205602"/>
              <a:gd name="connsiteX54" fmla="*/ 76783 w 185297"/>
              <a:gd name="connsiteY54" fmla="*/ 190585 h 205602"/>
              <a:gd name="connsiteX55" fmla="*/ 71311 w 185297"/>
              <a:gd name="connsiteY55" fmla="*/ 186026 h 205602"/>
              <a:gd name="connsiteX56" fmla="*/ 74959 w 185297"/>
              <a:gd name="connsiteY56" fmla="*/ 184202 h 205602"/>
              <a:gd name="connsiteX57" fmla="*/ 74959 w 185297"/>
              <a:gd name="connsiteY57" fmla="*/ 175995 h 205602"/>
              <a:gd name="connsiteX58" fmla="*/ 72223 w 185297"/>
              <a:gd name="connsiteY58" fmla="*/ 169612 h 205602"/>
              <a:gd name="connsiteX59" fmla="*/ 69487 w 185297"/>
              <a:gd name="connsiteY59" fmla="*/ 164141 h 205602"/>
              <a:gd name="connsiteX60" fmla="*/ 69487 w 185297"/>
              <a:gd name="connsiteY60" fmla="*/ 157757 h 205602"/>
              <a:gd name="connsiteX61" fmla="*/ 70399 w 185297"/>
              <a:gd name="connsiteY61" fmla="*/ 153198 h 205602"/>
              <a:gd name="connsiteX62" fmla="*/ 71311 w 185297"/>
              <a:gd name="connsiteY62" fmla="*/ 149550 h 205602"/>
              <a:gd name="connsiteX63" fmla="*/ 70399 w 185297"/>
              <a:gd name="connsiteY63" fmla="*/ 141343 h 205602"/>
              <a:gd name="connsiteX64" fmla="*/ 72223 w 185297"/>
              <a:gd name="connsiteY64" fmla="*/ 137696 h 205602"/>
              <a:gd name="connsiteX65" fmla="*/ 66752 w 185297"/>
              <a:gd name="connsiteY65" fmla="*/ 120370 h 205602"/>
              <a:gd name="connsiteX66" fmla="*/ 62192 w 185297"/>
              <a:gd name="connsiteY66" fmla="*/ 113075 h 205602"/>
              <a:gd name="connsiteX67" fmla="*/ 64016 w 185297"/>
              <a:gd name="connsiteY67" fmla="*/ 106691 h 205602"/>
              <a:gd name="connsiteX68" fmla="*/ 53985 w 185297"/>
              <a:gd name="connsiteY68" fmla="*/ 101220 h 205602"/>
              <a:gd name="connsiteX69" fmla="*/ 50338 w 185297"/>
              <a:gd name="connsiteY69" fmla="*/ 96660 h 205602"/>
              <a:gd name="connsiteX70" fmla="*/ 43954 w 185297"/>
              <a:gd name="connsiteY70" fmla="*/ 91189 h 205602"/>
              <a:gd name="connsiteX71" fmla="*/ 22981 w 185297"/>
              <a:gd name="connsiteY71" fmla="*/ 87541 h 205602"/>
              <a:gd name="connsiteX72" fmla="*/ 23893 w 185297"/>
              <a:gd name="connsiteY72" fmla="*/ 78423 h 205602"/>
              <a:gd name="connsiteX73" fmla="*/ 17510 w 185297"/>
              <a:gd name="connsiteY73" fmla="*/ 59273 h 205602"/>
              <a:gd name="connsiteX74" fmla="*/ 12038 w 185297"/>
              <a:gd name="connsiteY74" fmla="*/ 48330 h 205602"/>
              <a:gd name="connsiteX75" fmla="*/ 2919 w 185297"/>
              <a:gd name="connsiteY75" fmla="*/ 37387 h 205602"/>
              <a:gd name="connsiteX76" fmla="*/ 183 w 185297"/>
              <a:gd name="connsiteY76" fmla="*/ 33740 h 205602"/>
              <a:gd name="connsiteX77" fmla="*/ 7479 w 185297"/>
              <a:gd name="connsiteY77" fmla="*/ 38299 h 205602"/>
              <a:gd name="connsiteX78" fmla="*/ 25717 w 185297"/>
              <a:gd name="connsiteY78" fmla="*/ 45595 h 205602"/>
              <a:gd name="connsiteX79" fmla="*/ 35747 w 185297"/>
              <a:gd name="connsiteY79" fmla="*/ 43771 h 205602"/>
              <a:gd name="connsiteX80" fmla="*/ 42131 w 185297"/>
              <a:gd name="connsiteY80" fmla="*/ 46506 h 205602"/>
              <a:gd name="connsiteX81" fmla="*/ 52161 w 185297"/>
              <a:gd name="connsiteY81" fmla="*/ 50154 h 205602"/>
              <a:gd name="connsiteX82" fmla="*/ 64016 w 185297"/>
              <a:gd name="connsiteY82" fmla="*/ 52890 h 205602"/>
              <a:gd name="connsiteX83" fmla="*/ 63104 w 185297"/>
              <a:gd name="connsiteY83" fmla="*/ 44683 h 205602"/>
              <a:gd name="connsiteX84" fmla="*/ 70399 w 185297"/>
              <a:gd name="connsiteY84" fmla="*/ 40123 h 205602"/>
              <a:gd name="connsiteX85" fmla="*/ 72223 w 185297"/>
              <a:gd name="connsiteY85" fmla="*/ 39211 h 205602"/>
              <a:gd name="connsiteX86" fmla="*/ 82254 w 185297"/>
              <a:gd name="connsiteY86" fmla="*/ 41035 h 205602"/>
              <a:gd name="connsiteX87" fmla="*/ 94109 w 185297"/>
              <a:gd name="connsiteY87" fmla="*/ 36476 h 205602"/>
              <a:gd name="connsiteX88" fmla="*/ 102316 w 185297"/>
              <a:gd name="connsiteY88" fmla="*/ 31004 h 205602"/>
              <a:gd name="connsiteX89" fmla="*/ 107787 w 185297"/>
              <a:gd name="connsiteY89" fmla="*/ 27357 h 205602"/>
              <a:gd name="connsiteX90" fmla="*/ 116906 w 185297"/>
              <a:gd name="connsiteY90" fmla="*/ 27357 h 205602"/>
              <a:gd name="connsiteX91" fmla="*/ 121465 w 185297"/>
              <a:gd name="connsiteY91" fmla="*/ 21885 h 205602"/>
              <a:gd name="connsiteX92" fmla="*/ 126937 w 185297"/>
              <a:gd name="connsiteY92" fmla="*/ 1824 h 20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85297" h="205602">
                <a:moveTo>
                  <a:pt x="126937" y="1824"/>
                </a:moveTo>
                <a:cubicBezTo>
                  <a:pt x="129672" y="912"/>
                  <a:pt x="133320" y="1824"/>
                  <a:pt x="136056" y="2736"/>
                </a:cubicBezTo>
                <a:cubicBezTo>
                  <a:pt x="137879" y="912"/>
                  <a:pt x="139703" y="3648"/>
                  <a:pt x="142439" y="0"/>
                </a:cubicBezTo>
                <a:cubicBezTo>
                  <a:pt x="143351" y="0"/>
                  <a:pt x="144263" y="0"/>
                  <a:pt x="145175" y="912"/>
                </a:cubicBezTo>
                <a:cubicBezTo>
                  <a:pt x="146998" y="-912"/>
                  <a:pt x="146998" y="2736"/>
                  <a:pt x="147910" y="3648"/>
                </a:cubicBezTo>
                <a:cubicBezTo>
                  <a:pt x="151558" y="5471"/>
                  <a:pt x="150646" y="6383"/>
                  <a:pt x="149734" y="10031"/>
                </a:cubicBezTo>
                <a:cubicBezTo>
                  <a:pt x="148822" y="13678"/>
                  <a:pt x="149734" y="18238"/>
                  <a:pt x="146998" y="20973"/>
                </a:cubicBezTo>
                <a:cubicBezTo>
                  <a:pt x="145175" y="20973"/>
                  <a:pt x="144263" y="23709"/>
                  <a:pt x="146086" y="23709"/>
                </a:cubicBezTo>
                <a:cubicBezTo>
                  <a:pt x="146998" y="23709"/>
                  <a:pt x="147910" y="21885"/>
                  <a:pt x="147910" y="23709"/>
                </a:cubicBezTo>
                <a:cubicBezTo>
                  <a:pt x="149734" y="24621"/>
                  <a:pt x="151558" y="22797"/>
                  <a:pt x="152470" y="24621"/>
                </a:cubicBezTo>
                <a:cubicBezTo>
                  <a:pt x="152470" y="24621"/>
                  <a:pt x="153382" y="24621"/>
                  <a:pt x="154293" y="24621"/>
                </a:cubicBezTo>
                <a:cubicBezTo>
                  <a:pt x="154293" y="25533"/>
                  <a:pt x="155205" y="25533"/>
                  <a:pt x="156117" y="25533"/>
                </a:cubicBezTo>
                <a:cubicBezTo>
                  <a:pt x="163412" y="29180"/>
                  <a:pt x="158853" y="27357"/>
                  <a:pt x="158853" y="31004"/>
                </a:cubicBezTo>
                <a:cubicBezTo>
                  <a:pt x="157941" y="33740"/>
                  <a:pt x="159765" y="33740"/>
                  <a:pt x="161589" y="35564"/>
                </a:cubicBezTo>
                <a:cubicBezTo>
                  <a:pt x="159765" y="37387"/>
                  <a:pt x="163412" y="38299"/>
                  <a:pt x="163412" y="40123"/>
                </a:cubicBezTo>
                <a:cubicBezTo>
                  <a:pt x="164324" y="40123"/>
                  <a:pt x="165236" y="40123"/>
                  <a:pt x="165236" y="41035"/>
                </a:cubicBezTo>
                <a:cubicBezTo>
                  <a:pt x="162500" y="42859"/>
                  <a:pt x="163412" y="43771"/>
                  <a:pt x="162500" y="45595"/>
                </a:cubicBezTo>
                <a:cubicBezTo>
                  <a:pt x="160677" y="45595"/>
                  <a:pt x="160677" y="47418"/>
                  <a:pt x="160677" y="48330"/>
                </a:cubicBezTo>
                <a:cubicBezTo>
                  <a:pt x="158853" y="50154"/>
                  <a:pt x="156117" y="50154"/>
                  <a:pt x="155205" y="51978"/>
                </a:cubicBezTo>
                <a:cubicBezTo>
                  <a:pt x="155205" y="53802"/>
                  <a:pt x="157029" y="54714"/>
                  <a:pt x="156117" y="56537"/>
                </a:cubicBezTo>
                <a:cubicBezTo>
                  <a:pt x="157941" y="56537"/>
                  <a:pt x="155205" y="60185"/>
                  <a:pt x="155205" y="61097"/>
                </a:cubicBezTo>
                <a:cubicBezTo>
                  <a:pt x="155205" y="62009"/>
                  <a:pt x="153382" y="62921"/>
                  <a:pt x="154293" y="63832"/>
                </a:cubicBezTo>
                <a:cubicBezTo>
                  <a:pt x="154293" y="63832"/>
                  <a:pt x="153382" y="63832"/>
                  <a:pt x="154293" y="64744"/>
                </a:cubicBezTo>
                <a:cubicBezTo>
                  <a:pt x="153382" y="65656"/>
                  <a:pt x="152470" y="66568"/>
                  <a:pt x="152470" y="68392"/>
                </a:cubicBezTo>
                <a:cubicBezTo>
                  <a:pt x="150646" y="81158"/>
                  <a:pt x="153382" y="78423"/>
                  <a:pt x="154293" y="88453"/>
                </a:cubicBezTo>
                <a:cubicBezTo>
                  <a:pt x="156117" y="90277"/>
                  <a:pt x="160677" y="90277"/>
                  <a:pt x="158853" y="93925"/>
                </a:cubicBezTo>
                <a:cubicBezTo>
                  <a:pt x="158853" y="94837"/>
                  <a:pt x="159765" y="96660"/>
                  <a:pt x="158853" y="97572"/>
                </a:cubicBezTo>
                <a:cubicBezTo>
                  <a:pt x="158853" y="98484"/>
                  <a:pt x="159765" y="99396"/>
                  <a:pt x="158853" y="100308"/>
                </a:cubicBezTo>
                <a:cubicBezTo>
                  <a:pt x="158853" y="102132"/>
                  <a:pt x="157029" y="105779"/>
                  <a:pt x="159765" y="104868"/>
                </a:cubicBezTo>
                <a:cubicBezTo>
                  <a:pt x="160677" y="105779"/>
                  <a:pt x="162500" y="105779"/>
                  <a:pt x="160677" y="106691"/>
                </a:cubicBezTo>
                <a:cubicBezTo>
                  <a:pt x="158853" y="109427"/>
                  <a:pt x="164324" y="107603"/>
                  <a:pt x="165236" y="109427"/>
                </a:cubicBezTo>
                <a:cubicBezTo>
                  <a:pt x="166148" y="111251"/>
                  <a:pt x="168884" y="113075"/>
                  <a:pt x="169795" y="114898"/>
                </a:cubicBezTo>
                <a:cubicBezTo>
                  <a:pt x="170707" y="114898"/>
                  <a:pt x="171619" y="114898"/>
                  <a:pt x="171619" y="116722"/>
                </a:cubicBezTo>
                <a:cubicBezTo>
                  <a:pt x="173443" y="120370"/>
                  <a:pt x="177091" y="120370"/>
                  <a:pt x="180738" y="121282"/>
                </a:cubicBezTo>
                <a:cubicBezTo>
                  <a:pt x="183474" y="120370"/>
                  <a:pt x="184386" y="155022"/>
                  <a:pt x="185298" y="155022"/>
                </a:cubicBezTo>
                <a:cubicBezTo>
                  <a:pt x="178914" y="155933"/>
                  <a:pt x="153382" y="153198"/>
                  <a:pt x="148822" y="155933"/>
                </a:cubicBezTo>
                <a:cubicBezTo>
                  <a:pt x="148822" y="156845"/>
                  <a:pt x="146086" y="156845"/>
                  <a:pt x="146086" y="158669"/>
                </a:cubicBezTo>
                <a:cubicBezTo>
                  <a:pt x="146086" y="161405"/>
                  <a:pt x="142439" y="163229"/>
                  <a:pt x="142439" y="165964"/>
                </a:cubicBezTo>
                <a:cubicBezTo>
                  <a:pt x="141527" y="167788"/>
                  <a:pt x="140615" y="168700"/>
                  <a:pt x="140615" y="171436"/>
                </a:cubicBezTo>
                <a:cubicBezTo>
                  <a:pt x="139703" y="173260"/>
                  <a:pt x="137879" y="175995"/>
                  <a:pt x="137879" y="177819"/>
                </a:cubicBezTo>
                <a:cubicBezTo>
                  <a:pt x="137879" y="179643"/>
                  <a:pt x="142439" y="181467"/>
                  <a:pt x="139703" y="183290"/>
                </a:cubicBezTo>
                <a:cubicBezTo>
                  <a:pt x="136967" y="184202"/>
                  <a:pt x="134232" y="184202"/>
                  <a:pt x="134232" y="186938"/>
                </a:cubicBezTo>
                <a:cubicBezTo>
                  <a:pt x="131496" y="186938"/>
                  <a:pt x="129672" y="187850"/>
                  <a:pt x="126937" y="187850"/>
                </a:cubicBezTo>
                <a:cubicBezTo>
                  <a:pt x="126025" y="184202"/>
                  <a:pt x="123289" y="181467"/>
                  <a:pt x="120553" y="178731"/>
                </a:cubicBezTo>
                <a:cubicBezTo>
                  <a:pt x="117818" y="178731"/>
                  <a:pt x="115994" y="175995"/>
                  <a:pt x="113258" y="176907"/>
                </a:cubicBezTo>
                <a:cubicBezTo>
                  <a:pt x="112346" y="176907"/>
                  <a:pt x="111434" y="176907"/>
                  <a:pt x="111434" y="178731"/>
                </a:cubicBezTo>
                <a:cubicBezTo>
                  <a:pt x="109611" y="180555"/>
                  <a:pt x="105051" y="180555"/>
                  <a:pt x="103227" y="183290"/>
                </a:cubicBezTo>
                <a:cubicBezTo>
                  <a:pt x="101404" y="185114"/>
                  <a:pt x="101404" y="187850"/>
                  <a:pt x="100492" y="190585"/>
                </a:cubicBezTo>
                <a:cubicBezTo>
                  <a:pt x="101404" y="192409"/>
                  <a:pt x="100492" y="195145"/>
                  <a:pt x="100492" y="196969"/>
                </a:cubicBezTo>
                <a:cubicBezTo>
                  <a:pt x="100492" y="197880"/>
                  <a:pt x="99580" y="200616"/>
                  <a:pt x="98668" y="201528"/>
                </a:cubicBezTo>
                <a:cubicBezTo>
                  <a:pt x="98668" y="202440"/>
                  <a:pt x="100492" y="206999"/>
                  <a:pt x="97756" y="205176"/>
                </a:cubicBezTo>
                <a:cubicBezTo>
                  <a:pt x="95932" y="205176"/>
                  <a:pt x="95020" y="205176"/>
                  <a:pt x="94109" y="203352"/>
                </a:cubicBezTo>
                <a:cubicBezTo>
                  <a:pt x="89549" y="206087"/>
                  <a:pt x="90461" y="201528"/>
                  <a:pt x="87725" y="199704"/>
                </a:cubicBezTo>
                <a:cubicBezTo>
                  <a:pt x="85902" y="197880"/>
                  <a:pt x="83166" y="195145"/>
                  <a:pt x="80430" y="194233"/>
                </a:cubicBezTo>
                <a:cubicBezTo>
                  <a:pt x="79518" y="192409"/>
                  <a:pt x="78606" y="191497"/>
                  <a:pt x="76783" y="190585"/>
                </a:cubicBezTo>
                <a:cubicBezTo>
                  <a:pt x="74959" y="188762"/>
                  <a:pt x="73135" y="186938"/>
                  <a:pt x="71311" y="186026"/>
                </a:cubicBezTo>
                <a:cubicBezTo>
                  <a:pt x="70399" y="182378"/>
                  <a:pt x="72223" y="183290"/>
                  <a:pt x="74959" y="184202"/>
                </a:cubicBezTo>
                <a:cubicBezTo>
                  <a:pt x="79518" y="180555"/>
                  <a:pt x="77694" y="178731"/>
                  <a:pt x="74959" y="175995"/>
                </a:cubicBezTo>
                <a:cubicBezTo>
                  <a:pt x="75871" y="173260"/>
                  <a:pt x="74047" y="170524"/>
                  <a:pt x="72223" y="169612"/>
                </a:cubicBezTo>
                <a:cubicBezTo>
                  <a:pt x="71311" y="167788"/>
                  <a:pt x="71311" y="165052"/>
                  <a:pt x="69487" y="164141"/>
                </a:cubicBezTo>
                <a:cubicBezTo>
                  <a:pt x="68575" y="161405"/>
                  <a:pt x="73135" y="161405"/>
                  <a:pt x="69487" y="157757"/>
                </a:cubicBezTo>
                <a:cubicBezTo>
                  <a:pt x="69487" y="155933"/>
                  <a:pt x="70399" y="154110"/>
                  <a:pt x="70399" y="153198"/>
                </a:cubicBezTo>
                <a:cubicBezTo>
                  <a:pt x="70399" y="151374"/>
                  <a:pt x="69487" y="150462"/>
                  <a:pt x="71311" y="149550"/>
                </a:cubicBezTo>
                <a:cubicBezTo>
                  <a:pt x="73135" y="146814"/>
                  <a:pt x="68575" y="143167"/>
                  <a:pt x="70399" y="141343"/>
                </a:cubicBezTo>
                <a:cubicBezTo>
                  <a:pt x="71311" y="140431"/>
                  <a:pt x="74047" y="139519"/>
                  <a:pt x="72223" y="137696"/>
                </a:cubicBezTo>
                <a:cubicBezTo>
                  <a:pt x="69487" y="132224"/>
                  <a:pt x="68575" y="125841"/>
                  <a:pt x="66752" y="120370"/>
                </a:cubicBezTo>
                <a:cubicBezTo>
                  <a:pt x="64928" y="118546"/>
                  <a:pt x="60368" y="115810"/>
                  <a:pt x="62192" y="113075"/>
                </a:cubicBezTo>
                <a:cubicBezTo>
                  <a:pt x="64928" y="108515"/>
                  <a:pt x="63104" y="110339"/>
                  <a:pt x="64016" y="106691"/>
                </a:cubicBezTo>
                <a:cubicBezTo>
                  <a:pt x="67664" y="101220"/>
                  <a:pt x="55809" y="102132"/>
                  <a:pt x="53985" y="101220"/>
                </a:cubicBezTo>
                <a:cubicBezTo>
                  <a:pt x="52161" y="100308"/>
                  <a:pt x="52161" y="97572"/>
                  <a:pt x="50338" y="96660"/>
                </a:cubicBezTo>
                <a:cubicBezTo>
                  <a:pt x="45778" y="98484"/>
                  <a:pt x="43043" y="94837"/>
                  <a:pt x="43954" y="91189"/>
                </a:cubicBezTo>
                <a:cubicBezTo>
                  <a:pt x="43954" y="86630"/>
                  <a:pt x="26629" y="91189"/>
                  <a:pt x="22981" y="87541"/>
                </a:cubicBezTo>
                <a:cubicBezTo>
                  <a:pt x="23893" y="84806"/>
                  <a:pt x="25717" y="81158"/>
                  <a:pt x="23893" y="78423"/>
                </a:cubicBezTo>
                <a:cubicBezTo>
                  <a:pt x="19333" y="71127"/>
                  <a:pt x="17510" y="67480"/>
                  <a:pt x="17510" y="59273"/>
                </a:cubicBezTo>
                <a:cubicBezTo>
                  <a:pt x="21157" y="54714"/>
                  <a:pt x="16598" y="50154"/>
                  <a:pt x="12038" y="48330"/>
                </a:cubicBezTo>
                <a:cubicBezTo>
                  <a:pt x="8391" y="45595"/>
                  <a:pt x="3831" y="41947"/>
                  <a:pt x="2919" y="37387"/>
                </a:cubicBezTo>
                <a:cubicBezTo>
                  <a:pt x="2007" y="36476"/>
                  <a:pt x="-728" y="36476"/>
                  <a:pt x="183" y="33740"/>
                </a:cubicBezTo>
                <a:cubicBezTo>
                  <a:pt x="2919" y="30092"/>
                  <a:pt x="5655" y="36476"/>
                  <a:pt x="7479" y="38299"/>
                </a:cubicBezTo>
                <a:cubicBezTo>
                  <a:pt x="26629" y="35564"/>
                  <a:pt x="18421" y="39211"/>
                  <a:pt x="25717" y="45595"/>
                </a:cubicBezTo>
                <a:cubicBezTo>
                  <a:pt x="28452" y="42859"/>
                  <a:pt x="32100" y="44683"/>
                  <a:pt x="35747" y="43771"/>
                </a:cubicBezTo>
                <a:cubicBezTo>
                  <a:pt x="38483" y="43771"/>
                  <a:pt x="39395" y="47418"/>
                  <a:pt x="42131" y="46506"/>
                </a:cubicBezTo>
                <a:cubicBezTo>
                  <a:pt x="43954" y="38299"/>
                  <a:pt x="49426" y="47418"/>
                  <a:pt x="52161" y="50154"/>
                </a:cubicBezTo>
                <a:cubicBezTo>
                  <a:pt x="55809" y="54714"/>
                  <a:pt x="59456" y="59273"/>
                  <a:pt x="64016" y="52890"/>
                </a:cubicBezTo>
                <a:cubicBezTo>
                  <a:pt x="65840" y="50154"/>
                  <a:pt x="62192" y="47418"/>
                  <a:pt x="63104" y="44683"/>
                </a:cubicBezTo>
                <a:cubicBezTo>
                  <a:pt x="62192" y="38299"/>
                  <a:pt x="70399" y="44683"/>
                  <a:pt x="70399" y="40123"/>
                </a:cubicBezTo>
                <a:cubicBezTo>
                  <a:pt x="70399" y="39211"/>
                  <a:pt x="71311" y="39211"/>
                  <a:pt x="72223" y="39211"/>
                </a:cubicBezTo>
                <a:cubicBezTo>
                  <a:pt x="74047" y="35564"/>
                  <a:pt x="79518" y="41035"/>
                  <a:pt x="82254" y="41035"/>
                </a:cubicBezTo>
                <a:cubicBezTo>
                  <a:pt x="86813" y="37387"/>
                  <a:pt x="90461" y="41035"/>
                  <a:pt x="94109" y="36476"/>
                </a:cubicBezTo>
                <a:cubicBezTo>
                  <a:pt x="98668" y="34652"/>
                  <a:pt x="101404" y="39211"/>
                  <a:pt x="102316" y="31004"/>
                </a:cubicBezTo>
                <a:cubicBezTo>
                  <a:pt x="105051" y="30092"/>
                  <a:pt x="110522" y="31916"/>
                  <a:pt x="107787" y="27357"/>
                </a:cubicBezTo>
                <a:cubicBezTo>
                  <a:pt x="110522" y="27357"/>
                  <a:pt x="114170" y="28268"/>
                  <a:pt x="116906" y="27357"/>
                </a:cubicBezTo>
                <a:cubicBezTo>
                  <a:pt x="119641" y="26445"/>
                  <a:pt x="118729" y="21885"/>
                  <a:pt x="121465" y="21885"/>
                </a:cubicBezTo>
                <a:cubicBezTo>
                  <a:pt x="130584" y="15502"/>
                  <a:pt x="134232" y="4559"/>
                  <a:pt x="126937" y="1824"/>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3" name="Forma Livre: Forma 92">
            <a:extLst>
              <a:ext uri="{FF2B5EF4-FFF2-40B4-BE49-F238E27FC236}">
                <a16:creationId xmlns:a16="http://schemas.microsoft.com/office/drawing/2014/main" id="{08448460-643C-4477-B935-B179F2EA900A}"/>
              </a:ext>
            </a:extLst>
          </p:cNvPr>
          <p:cNvSpPr/>
          <p:nvPr/>
        </p:nvSpPr>
        <p:spPr>
          <a:xfrm>
            <a:off x="2970298" y="3063808"/>
            <a:ext cx="700225" cy="664696"/>
          </a:xfrm>
          <a:custGeom>
            <a:avLst/>
            <a:gdLst>
              <a:gd name="connsiteX0" fmla="*/ 4706 w 398415"/>
              <a:gd name="connsiteY0" fmla="*/ 35329 h 378200"/>
              <a:gd name="connsiteX1" fmla="*/ 8354 w 398415"/>
              <a:gd name="connsiteY1" fmla="*/ 33506 h 378200"/>
              <a:gd name="connsiteX2" fmla="*/ 10177 w 398415"/>
              <a:gd name="connsiteY2" fmla="*/ 30770 h 378200"/>
              <a:gd name="connsiteX3" fmla="*/ 14737 w 398415"/>
              <a:gd name="connsiteY3" fmla="*/ 31682 h 378200"/>
              <a:gd name="connsiteX4" fmla="*/ 20208 w 398415"/>
              <a:gd name="connsiteY4" fmla="*/ 32594 h 378200"/>
              <a:gd name="connsiteX5" fmla="*/ 21120 w 398415"/>
              <a:gd name="connsiteY5" fmla="*/ 28946 h 378200"/>
              <a:gd name="connsiteX6" fmla="*/ 29327 w 398415"/>
              <a:gd name="connsiteY6" fmla="*/ 27122 h 378200"/>
              <a:gd name="connsiteX7" fmla="*/ 39358 w 398415"/>
              <a:gd name="connsiteY7" fmla="*/ 20739 h 378200"/>
              <a:gd name="connsiteX8" fmla="*/ 48477 w 398415"/>
              <a:gd name="connsiteY8" fmla="*/ 18003 h 378200"/>
              <a:gd name="connsiteX9" fmla="*/ 55772 w 398415"/>
              <a:gd name="connsiteY9" fmla="*/ 22563 h 378200"/>
              <a:gd name="connsiteX10" fmla="*/ 64891 w 398415"/>
              <a:gd name="connsiteY10" fmla="*/ 21651 h 378200"/>
              <a:gd name="connsiteX11" fmla="*/ 82217 w 398415"/>
              <a:gd name="connsiteY11" fmla="*/ 23475 h 378200"/>
              <a:gd name="connsiteX12" fmla="*/ 82217 w 398415"/>
              <a:gd name="connsiteY12" fmla="*/ 13444 h 378200"/>
              <a:gd name="connsiteX13" fmla="*/ 80393 w 398415"/>
              <a:gd name="connsiteY13" fmla="*/ 7973 h 378200"/>
              <a:gd name="connsiteX14" fmla="*/ 84040 w 398415"/>
              <a:gd name="connsiteY14" fmla="*/ 3413 h 378200"/>
              <a:gd name="connsiteX15" fmla="*/ 94983 w 398415"/>
              <a:gd name="connsiteY15" fmla="*/ 6149 h 378200"/>
              <a:gd name="connsiteX16" fmla="*/ 103190 w 398415"/>
              <a:gd name="connsiteY16" fmla="*/ 5237 h 378200"/>
              <a:gd name="connsiteX17" fmla="*/ 106838 w 398415"/>
              <a:gd name="connsiteY17" fmla="*/ 3413 h 378200"/>
              <a:gd name="connsiteX18" fmla="*/ 111397 w 398415"/>
              <a:gd name="connsiteY18" fmla="*/ 2501 h 378200"/>
              <a:gd name="connsiteX19" fmla="*/ 115957 w 398415"/>
              <a:gd name="connsiteY19" fmla="*/ 1589 h 378200"/>
              <a:gd name="connsiteX20" fmla="*/ 123252 w 398415"/>
              <a:gd name="connsiteY20" fmla="*/ 5237 h 378200"/>
              <a:gd name="connsiteX21" fmla="*/ 122340 w 398415"/>
              <a:gd name="connsiteY21" fmla="*/ 13444 h 378200"/>
              <a:gd name="connsiteX22" fmla="*/ 122340 w 398415"/>
              <a:gd name="connsiteY22" fmla="*/ 18003 h 378200"/>
              <a:gd name="connsiteX23" fmla="*/ 125988 w 398415"/>
              <a:gd name="connsiteY23" fmla="*/ 26210 h 378200"/>
              <a:gd name="connsiteX24" fmla="*/ 132371 w 398415"/>
              <a:gd name="connsiteY24" fmla="*/ 27122 h 378200"/>
              <a:gd name="connsiteX25" fmla="*/ 136930 w 398415"/>
              <a:gd name="connsiteY25" fmla="*/ 27122 h 378200"/>
              <a:gd name="connsiteX26" fmla="*/ 141490 w 398415"/>
              <a:gd name="connsiteY26" fmla="*/ 29858 h 378200"/>
              <a:gd name="connsiteX27" fmla="*/ 143313 w 398415"/>
              <a:gd name="connsiteY27" fmla="*/ 30770 h 378200"/>
              <a:gd name="connsiteX28" fmla="*/ 144225 w 398415"/>
              <a:gd name="connsiteY28" fmla="*/ 31682 h 378200"/>
              <a:gd name="connsiteX29" fmla="*/ 147873 w 398415"/>
              <a:gd name="connsiteY29" fmla="*/ 33506 h 378200"/>
              <a:gd name="connsiteX30" fmla="*/ 151520 w 398415"/>
              <a:gd name="connsiteY30" fmla="*/ 36241 h 378200"/>
              <a:gd name="connsiteX31" fmla="*/ 152432 w 398415"/>
              <a:gd name="connsiteY31" fmla="*/ 37153 h 378200"/>
              <a:gd name="connsiteX32" fmla="*/ 153344 w 398415"/>
              <a:gd name="connsiteY32" fmla="*/ 37153 h 378200"/>
              <a:gd name="connsiteX33" fmla="*/ 155168 w 398415"/>
              <a:gd name="connsiteY33" fmla="*/ 37153 h 378200"/>
              <a:gd name="connsiteX34" fmla="*/ 156080 w 398415"/>
              <a:gd name="connsiteY34" fmla="*/ 36241 h 378200"/>
              <a:gd name="connsiteX35" fmla="*/ 156080 w 398415"/>
              <a:gd name="connsiteY35" fmla="*/ 37153 h 378200"/>
              <a:gd name="connsiteX36" fmla="*/ 156992 w 398415"/>
              <a:gd name="connsiteY36" fmla="*/ 38065 h 378200"/>
              <a:gd name="connsiteX37" fmla="*/ 158816 w 398415"/>
              <a:gd name="connsiteY37" fmla="*/ 38065 h 378200"/>
              <a:gd name="connsiteX38" fmla="*/ 160639 w 398415"/>
              <a:gd name="connsiteY38" fmla="*/ 38977 h 378200"/>
              <a:gd name="connsiteX39" fmla="*/ 160639 w 398415"/>
              <a:gd name="connsiteY39" fmla="*/ 40801 h 378200"/>
              <a:gd name="connsiteX40" fmla="*/ 160639 w 398415"/>
              <a:gd name="connsiteY40" fmla="*/ 41713 h 378200"/>
              <a:gd name="connsiteX41" fmla="*/ 164287 w 398415"/>
              <a:gd name="connsiteY41" fmla="*/ 42624 h 378200"/>
              <a:gd name="connsiteX42" fmla="*/ 163375 w 398415"/>
              <a:gd name="connsiteY42" fmla="*/ 44448 h 378200"/>
              <a:gd name="connsiteX43" fmla="*/ 164287 w 398415"/>
              <a:gd name="connsiteY43" fmla="*/ 48096 h 378200"/>
              <a:gd name="connsiteX44" fmla="*/ 167023 w 398415"/>
              <a:gd name="connsiteY44" fmla="*/ 52655 h 378200"/>
              <a:gd name="connsiteX45" fmla="*/ 174318 w 398415"/>
              <a:gd name="connsiteY45" fmla="*/ 59039 h 378200"/>
              <a:gd name="connsiteX46" fmla="*/ 177054 w 398415"/>
              <a:gd name="connsiteY46" fmla="*/ 73629 h 378200"/>
              <a:gd name="connsiteX47" fmla="*/ 182525 w 398415"/>
              <a:gd name="connsiteY47" fmla="*/ 86395 h 378200"/>
              <a:gd name="connsiteX48" fmla="*/ 189820 w 398415"/>
              <a:gd name="connsiteY48" fmla="*/ 91867 h 378200"/>
              <a:gd name="connsiteX49" fmla="*/ 189820 w 398415"/>
              <a:gd name="connsiteY49" fmla="*/ 97338 h 378200"/>
              <a:gd name="connsiteX50" fmla="*/ 193468 w 398415"/>
              <a:gd name="connsiteY50" fmla="*/ 103721 h 378200"/>
              <a:gd name="connsiteX51" fmla="*/ 198027 w 398415"/>
              <a:gd name="connsiteY51" fmla="*/ 107369 h 378200"/>
              <a:gd name="connsiteX52" fmla="*/ 198027 w 398415"/>
              <a:gd name="connsiteY52" fmla="*/ 111928 h 378200"/>
              <a:gd name="connsiteX53" fmla="*/ 200763 w 398415"/>
              <a:gd name="connsiteY53" fmla="*/ 114664 h 378200"/>
              <a:gd name="connsiteX54" fmla="*/ 207146 w 398415"/>
              <a:gd name="connsiteY54" fmla="*/ 117400 h 378200"/>
              <a:gd name="connsiteX55" fmla="*/ 208970 w 398415"/>
              <a:gd name="connsiteY55" fmla="*/ 115576 h 378200"/>
              <a:gd name="connsiteX56" fmla="*/ 210793 w 398415"/>
              <a:gd name="connsiteY56" fmla="*/ 114664 h 378200"/>
              <a:gd name="connsiteX57" fmla="*/ 211705 w 398415"/>
              <a:gd name="connsiteY57" fmla="*/ 115576 h 378200"/>
              <a:gd name="connsiteX58" fmla="*/ 211705 w 398415"/>
              <a:gd name="connsiteY58" fmla="*/ 120135 h 378200"/>
              <a:gd name="connsiteX59" fmla="*/ 202586 w 398415"/>
              <a:gd name="connsiteY59" fmla="*/ 120135 h 378200"/>
              <a:gd name="connsiteX60" fmla="*/ 197115 w 398415"/>
              <a:gd name="connsiteY60" fmla="*/ 122871 h 378200"/>
              <a:gd name="connsiteX61" fmla="*/ 192556 w 398415"/>
              <a:gd name="connsiteY61" fmla="*/ 125607 h 378200"/>
              <a:gd name="connsiteX62" fmla="*/ 187996 w 398415"/>
              <a:gd name="connsiteY62" fmla="*/ 128343 h 378200"/>
              <a:gd name="connsiteX63" fmla="*/ 198939 w 398415"/>
              <a:gd name="connsiteY63" fmla="*/ 126519 h 378200"/>
              <a:gd name="connsiteX64" fmla="*/ 201675 w 398415"/>
              <a:gd name="connsiteY64" fmla="*/ 126519 h 378200"/>
              <a:gd name="connsiteX65" fmla="*/ 202586 w 398415"/>
              <a:gd name="connsiteY65" fmla="*/ 130166 h 378200"/>
              <a:gd name="connsiteX66" fmla="*/ 211705 w 398415"/>
              <a:gd name="connsiteY66" fmla="*/ 126519 h 378200"/>
              <a:gd name="connsiteX67" fmla="*/ 227208 w 398415"/>
              <a:gd name="connsiteY67" fmla="*/ 117400 h 378200"/>
              <a:gd name="connsiteX68" fmla="*/ 229031 w 398415"/>
              <a:gd name="connsiteY68" fmla="*/ 116488 h 378200"/>
              <a:gd name="connsiteX69" fmla="*/ 231767 w 398415"/>
              <a:gd name="connsiteY69" fmla="*/ 115576 h 378200"/>
              <a:gd name="connsiteX70" fmla="*/ 239974 w 398415"/>
              <a:gd name="connsiteY70" fmla="*/ 106457 h 378200"/>
              <a:gd name="connsiteX71" fmla="*/ 242710 w 398415"/>
              <a:gd name="connsiteY71" fmla="*/ 106457 h 378200"/>
              <a:gd name="connsiteX72" fmla="*/ 246357 w 398415"/>
              <a:gd name="connsiteY72" fmla="*/ 106457 h 378200"/>
              <a:gd name="connsiteX73" fmla="*/ 241798 w 398415"/>
              <a:gd name="connsiteY73" fmla="*/ 111928 h 378200"/>
              <a:gd name="connsiteX74" fmla="*/ 248181 w 398415"/>
              <a:gd name="connsiteY74" fmla="*/ 124695 h 378200"/>
              <a:gd name="connsiteX75" fmla="*/ 249093 w 398415"/>
              <a:gd name="connsiteY75" fmla="*/ 130166 h 378200"/>
              <a:gd name="connsiteX76" fmla="*/ 248181 w 398415"/>
              <a:gd name="connsiteY76" fmla="*/ 134726 h 378200"/>
              <a:gd name="connsiteX77" fmla="*/ 244534 w 398415"/>
              <a:gd name="connsiteY77" fmla="*/ 134726 h 378200"/>
              <a:gd name="connsiteX78" fmla="*/ 245446 w 398415"/>
              <a:gd name="connsiteY78" fmla="*/ 136550 h 378200"/>
              <a:gd name="connsiteX79" fmla="*/ 247269 w 398415"/>
              <a:gd name="connsiteY79" fmla="*/ 136550 h 378200"/>
              <a:gd name="connsiteX80" fmla="*/ 250917 w 398415"/>
              <a:gd name="connsiteY80" fmla="*/ 132902 h 378200"/>
              <a:gd name="connsiteX81" fmla="*/ 256388 w 398415"/>
              <a:gd name="connsiteY81" fmla="*/ 136550 h 378200"/>
              <a:gd name="connsiteX82" fmla="*/ 256388 w 398415"/>
              <a:gd name="connsiteY82" fmla="*/ 137461 h 378200"/>
              <a:gd name="connsiteX83" fmla="*/ 257300 w 398415"/>
              <a:gd name="connsiteY83" fmla="*/ 140197 h 378200"/>
              <a:gd name="connsiteX84" fmla="*/ 264595 w 398415"/>
              <a:gd name="connsiteY84" fmla="*/ 134726 h 378200"/>
              <a:gd name="connsiteX85" fmla="*/ 272802 w 398415"/>
              <a:gd name="connsiteY85" fmla="*/ 132902 h 378200"/>
              <a:gd name="connsiteX86" fmla="*/ 274626 w 398415"/>
              <a:gd name="connsiteY86" fmla="*/ 136550 h 378200"/>
              <a:gd name="connsiteX87" fmla="*/ 274626 w 398415"/>
              <a:gd name="connsiteY87" fmla="*/ 140197 h 378200"/>
              <a:gd name="connsiteX88" fmla="*/ 276450 w 398415"/>
              <a:gd name="connsiteY88" fmla="*/ 141109 h 378200"/>
              <a:gd name="connsiteX89" fmla="*/ 275538 w 398415"/>
              <a:gd name="connsiteY89" fmla="*/ 138373 h 378200"/>
              <a:gd name="connsiteX90" fmla="*/ 275538 w 398415"/>
              <a:gd name="connsiteY90" fmla="*/ 136550 h 378200"/>
              <a:gd name="connsiteX91" fmla="*/ 278273 w 398415"/>
              <a:gd name="connsiteY91" fmla="*/ 135638 h 378200"/>
              <a:gd name="connsiteX92" fmla="*/ 279185 w 398415"/>
              <a:gd name="connsiteY92" fmla="*/ 135638 h 378200"/>
              <a:gd name="connsiteX93" fmla="*/ 281009 w 398415"/>
              <a:gd name="connsiteY93" fmla="*/ 135638 h 378200"/>
              <a:gd name="connsiteX94" fmla="*/ 283745 w 398415"/>
              <a:gd name="connsiteY94" fmla="*/ 138373 h 378200"/>
              <a:gd name="connsiteX95" fmla="*/ 281921 w 398415"/>
              <a:gd name="connsiteY95" fmla="*/ 135638 h 378200"/>
              <a:gd name="connsiteX96" fmla="*/ 285569 w 398415"/>
              <a:gd name="connsiteY96" fmla="*/ 133814 h 378200"/>
              <a:gd name="connsiteX97" fmla="*/ 288304 w 398415"/>
              <a:gd name="connsiteY97" fmla="*/ 131990 h 378200"/>
              <a:gd name="connsiteX98" fmla="*/ 289216 w 398415"/>
              <a:gd name="connsiteY98" fmla="*/ 131990 h 378200"/>
              <a:gd name="connsiteX99" fmla="*/ 291040 w 398415"/>
              <a:gd name="connsiteY99" fmla="*/ 135638 h 378200"/>
              <a:gd name="connsiteX100" fmla="*/ 289216 w 398415"/>
              <a:gd name="connsiteY100" fmla="*/ 142933 h 378200"/>
              <a:gd name="connsiteX101" fmla="*/ 286481 w 398415"/>
              <a:gd name="connsiteY101" fmla="*/ 149316 h 378200"/>
              <a:gd name="connsiteX102" fmla="*/ 281921 w 398415"/>
              <a:gd name="connsiteY102" fmla="*/ 157523 h 378200"/>
              <a:gd name="connsiteX103" fmla="*/ 287392 w 398415"/>
              <a:gd name="connsiteY103" fmla="*/ 154787 h 378200"/>
              <a:gd name="connsiteX104" fmla="*/ 290128 w 398415"/>
              <a:gd name="connsiteY104" fmla="*/ 149316 h 378200"/>
              <a:gd name="connsiteX105" fmla="*/ 294688 w 398415"/>
              <a:gd name="connsiteY105" fmla="*/ 140197 h 378200"/>
              <a:gd name="connsiteX106" fmla="*/ 304719 w 398415"/>
              <a:gd name="connsiteY106" fmla="*/ 125607 h 378200"/>
              <a:gd name="connsiteX107" fmla="*/ 306542 w 398415"/>
              <a:gd name="connsiteY107" fmla="*/ 125607 h 378200"/>
              <a:gd name="connsiteX108" fmla="*/ 304719 w 398415"/>
              <a:gd name="connsiteY108" fmla="*/ 129254 h 378200"/>
              <a:gd name="connsiteX109" fmla="*/ 301983 w 398415"/>
              <a:gd name="connsiteY109" fmla="*/ 132902 h 378200"/>
              <a:gd name="connsiteX110" fmla="*/ 306542 w 398415"/>
              <a:gd name="connsiteY110" fmla="*/ 128343 h 378200"/>
              <a:gd name="connsiteX111" fmla="*/ 313837 w 398415"/>
              <a:gd name="connsiteY111" fmla="*/ 119224 h 378200"/>
              <a:gd name="connsiteX112" fmla="*/ 318397 w 398415"/>
              <a:gd name="connsiteY112" fmla="*/ 126519 h 378200"/>
              <a:gd name="connsiteX113" fmla="*/ 320221 w 398415"/>
              <a:gd name="connsiteY113" fmla="*/ 125607 h 378200"/>
              <a:gd name="connsiteX114" fmla="*/ 322044 w 398415"/>
              <a:gd name="connsiteY114" fmla="*/ 122871 h 378200"/>
              <a:gd name="connsiteX115" fmla="*/ 319309 w 398415"/>
              <a:gd name="connsiteY115" fmla="*/ 121959 h 378200"/>
              <a:gd name="connsiteX116" fmla="*/ 318397 w 398415"/>
              <a:gd name="connsiteY116" fmla="*/ 116488 h 378200"/>
              <a:gd name="connsiteX117" fmla="*/ 320221 w 398415"/>
              <a:gd name="connsiteY117" fmla="*/ 117400 h 378200"/>
              <a:gd name="connsiteX118" fmla="*/ 322956 w 398415"/>
              <a:gd name="connsiteY118" fmla="*/ 116488 h 378200"/>
              <a:gd name="connsiteX119" fmla="*/ 324780 w 398415"/>
              <a:gd name="connsiteY119" fmla="*/ 112840 h 378200"/>
              <a:gd name="connsiteX120" fmla="*/ 325692 w 398415"/>
              <a:gd name="connsiteY120" fmla="*/ 112840 h 378200"/>
              <a:gd name="connsiteX121" fmla="*/ 326604 w 398415"/>
              <a:gd name="connsiteY121" fmla="*/ 111016 h 378200"/>
              <a:gd name="connsiteX122" fmla="*/ 324780 w 398415"/>
              <a:gd name="connsiteY122" fmla="*/ 109193 h 378200"/>
              <a:gd name="connsiteX123" fmla="*/ 328428 w 398415"/>
              <a:gd name="connsiteY123" fmla="*/ 108281 h 378200"/>
              <a:gd name="connsiteX124" fmla="*/ 330251 w 398415"/>
              <a:gd name="connsiteY124" fmla="*/ 103721 h 378200"/>
              <a:gd name="connsiteX125" fmla="*/ 330251 w 398415"/>
              <a:gd name="connsiteY125" fmla="*/ 101897 h 378200"/>
              <a:gd name="connsiteX126" fmla="*/ 336635 w 398415"/>
              <a:gd name="connsiteY126" fmla="*/ 101897 h 378200"/>
              <a:gd name="connsiteX127" fmla="*/ 341194 w 398415"/>
              <a:gd name="connsiteY127" fmla="*/ 98250 h 378200"/>
              <a:gd name="connsiteX128" fmla="*/ 341194 w 398415"/>
              <a:gd name="connsiteY128" fmla="*/ 94602 h 378200"/>
              <a:gd name="connsiteX129" fmla="*/ 343018 w 398415"/>
              <a:gd name="connsiteY129" fmla="*/ 96426 h 378200"/>
              <a:gd name="connsiteX130" fmla="*/ 343018 w 398415"/>
              <a:gd name="connsiteY130" fmla="*/ 100074 h 378200"/>
              <a:gd name="connsiteX131" fmla="*/ 347577 w 398415"/>
              <a:gd name="connsiteY131" fmla="*/ 94602 h 378200"/>
              <a:gd name="connsiteX132" fmla="*/ 349401 w 398415"/>
              <a:gd name="connsiteY132" fmla="*/ 97338 h 378200"/>
              <a:gd name="connsiteX133" fmla="*/ 350313 w 398415"/>
              <a:gd name="connsiteY133" fmla="*/ 100074 h 378200"/>
              <a:gd name="connsiteX134" fmla="*/ 353961 w 398415"/>
              <a:gd name="connsiteY134" fmla="*/ 101897 h 378200"/>
              <a:gd name="connsiteX135" fmla="*/ 353049 w 398415"/>
              <a:gd name="connsiteY135" fmla="*/ 99162 h 378200"/>
              <a:gd name="connsiteX136" fmla="*/ 351225 w 398415"/>
              <a:gd name="connsiteY136" fmla="*/ 99162 h 378200"/>
              <a:gd name="connsiteX137" fmla="*/ 353049 w 398415"/>
              <a:gd name="connsiteY137" fmla="*/ 94602 h 378200"/>
              <a:gd name="connsiteX138" fmla="*/ 353049 w 398415"/>
              <a:gd name="connsiteY138" fmla="*/ 96426 h 378200"/>
              <a:gd name="connsiteX139" fmla="*/ 353961 w 398415"/>
              <a:gd name="connsiteY139" fmla="*/ 97338 h 378200"/>
              <a:gd name="connsiteX140" fmla="*/ 354873 w 398415"/>
              <a:gd name="connsiteY140" fmla="*/ 96426 h 378200"/>
              <a:gd name="connsiteX141" fmla="*/ 355784 w 398415"/>
              <a:gd name="connsiteY141" fmla="*/ 96426 h 378200"/>
              <a:gd name="connsiteX142" fmla="*/ 357608 w 398415"/>
              <a:gd name="connsiteY142" fmla="*/ 96426 h 378200"/>
              <a:gd name="connsiteX143" fmla="*/ 358520 w 398415"/>
              <a:gd name="connsiteY143" fmla="*/ 96426 h 378200"/>
              <a:gd name="connsiteX144" fmla="*/ 358520 w 398415"/>
              <a:gd name="connsiteY144" fmla="*/ 95514 h 378200"/>
              <a:gd name="connsiteX145" fmla="*/ 358520 w 398415"/>
              <a:gd name="connsiteY145" fmla="*/ 98250 h 378200"/>
              <a:gd name="connsiteX146" fmla="*/ 361256 w 398415"/>
              <a:gd name="connsiteY146" fmla="*/ 98250 h 378200"/>
              <a:gd name="connsiteX147" fmla="*/ 361256 w 398415"/>
              <a:gd name="connsiteY147" fmla="*/ 99162 h 378200"/>
              <a:gd name="connsiteX148" fmla="*/ 362168 w 398415"/>
              <a:gd name="connsiteY148" fmla="*/ 100074 h 378200"/>
              <a:gd name="connsiteX149" fmla="*/ 363080 w 398415"/>
              <a:gd name="connsiteY149" fmla="*/ 99162 h 378200"/>
              <a:gd name="connsiteX150" fmla="*/ 363992 w 398415"/>
              <a:gd name="connsiteY150" fmla="*/ 97338 h 378200"/>
              <a:gd name="connsiteX151" fmla="*/ 363992 w 398415"/>
              <a:gd name="connsiteY151" fmla="*/ 99162 h 378200"/>
              <a:gd name="connsiteX152" fmla="*/ 364903 w 398415"/>
              <a:gd name="connsiteY152" fmla="*/ 100074 h 378200"/>
              <a:gd name="connsiteX153" fmla="*/ 364903 w 398415"/>
              <a:gd name="connsiteY153" fmla="*/ 101897 h 378200"/>
              <a:gd name="connsiteX154" fmla="*/ 365815 w 398415"/>
              <a:gd name="connsiteY154" fmla="*/ 100986 h 378200"/>
              <a:gd name="connsiteX155" fmla="*/ 366727 w 398415"/>
              <a:gd name="connsiteY155" fmla="*/ 100986 h 378200"/>
              <a:gd name="connsiteX156" fmla="*/ 367639 w 398415"/>
              <a:gd name="connsiteY156" fmla="*/ 100074 h 378200"/>
              <a:gd name="connsiteX157" fmla="*/ 369463 w 398415"/>
              <a:gd name="connsiteY157" fmla="*/ 100986 h 378200"/>
              <a:gd name="connsiteX158" fmla="*/ 369463 w 398415"/>
              <a:gd name="connsiteY158" fmla="*/ 101897 h 378200"/>
              <a:gd name="connsiteX159" fmla="*/ 367639 w 398415"/>
              <a:gd name="connsiteY159" fmla="*/ 103721 h 378200"/>
              <a:gd name="connsiteX160" fmla="*/ 369463 w 398415"/>
              <a:gd name="connsiteY160" fmla="*/ 102809 h 378200"/>
              <a:gd name="connsiteX161" fmla="*/ 370375 w 398415"/>
              <a:gd name="connsiteY161" fmla="*/ 100986 h 378200"/>
              <a:gd name="connsiteX162" fmla="*/ 370375 w 398415"/>
              <a:gd name="connsiteY162" fmla="*/ 99162 h 378200"/>
              <a:gd name="connsiteX163" fmla="*/ 372199 w 398415"/>
              <a:gd name="connsiteY163" fmla="*/ 98250 h 378200"/>
              <a:gd name="connsiteX164" fmla="*/ 372199 w 398415"/>
              <a:gd name="connsiteY164" fmla="*/ 99162 h 378200"/>
              <a:gd name="connsiteX165" fmla="*/ 371287 w 398415"/>
              <a:gd name="connsiteY165" fmla="*/ 100074 h 378200"/>
              <a:gd name="connsiteX166" fmla="*/ 372199 w 398415"/>
              <a:gd name="connsiteY166" fmla="*/ 100986 h 378200"/>
              <a:gd name="connsiteX167" fmla="*/ 373110 w 398415"/>
              <a:gd name="connsiteY167" fmla="*/ 102809 h 378200"/>
              <a:gd name="connsiteX168" fmla="*/ 374022 w 398415"/>
              <a:gd name="connsiteY168" fmla="*/ 100986 h 378200"/>
              <a:gd name="connsiteX169" fmla="*/ 375846 w 398415"/>
              <a:gd name="connsiteY169" fmla="*/ 102809 h 378200"/>
              <a:gd name="connsiteX170" fmla="*/ 377670 w 398415"/>
              <a:gd name="connsiteY170" fmla="*/ 102809 h 378200"/>
              <a:gd name="connsiteX171" fmla="*/ 378582 w 398415"/>
              <a:gd name="connsiteY171" fmla="*/ 100986 h 378200"/>
              <a:gd name="connsiteX172" fmla="*/ 378582 w 398415"/>
              <a:gd name="connsiteY172" fmla="*/ 103721 h 378200"/>
              <a:gd name="connsiteX173" fmla="*/ 378582 w 398415"/>
              <a:gd name="connsiteY173" fmla="*/ 104633 h 378200"/>
              <a:gd name="connsiteX174" fmla="*/ 377670 w 398415"/>
              <a:gd name="connsiteY174" fmla="*/ 103721 h 378200"/>
              <a:gd name="connsiteX175" fmla="*/ 374934 w 398415"/>
              <a:gd name="connsiteY175" fmla="*/ 106457 h 378200"/>
              <a:gd name="connsiteX176" fmla="*/ 380406 w 398415"/>
              <a:gd name="connsiteY176" fmla="*/ 104633 h 378200"/>
              <a:gd name="connsiteX177" fmla="*/ 384053 w 398415"/>
              <a:gd name="connsiteY177" fmla="*/ 101897 h 378200"/>
              <a:gd name="connsiteX178" fmla="*/ 384053 w 398415"/>
              <a:gd name="connsiteY178" fmla="*/ 102809 h 378200"/>
              <a:gd name="connsiteX179" fmla="*/ 384053 w 398415"/>
              <a:gd name="connsiteY179" fmla="*/ 105545 h 378200"/>
              <a:gd name="connsiteX180" fmla="*/ 384053 w 398415"/>
              <a:gd name="connsiteY180" fmla="*/ 107369 h 378200"/>
              <a:gd name="connsiteX181" fmla="*/ 385877 w 398415"/>
              <a:gd name="connsiteY181" fmla="*/ 107369 h 378200"/>
              <a:gd name="connsiteX182" fmla="*/ 387701 w 398415"/>
              <a:gd name="connsiteY182" fmla="*/ 108281 h 378200"/>
              <a:gd name="connsiteX183" fmla="*/ 388612 w 398415"/>
              <a:gd name="connsiteY183" fmla="*/ 109193 h 378200"/>
              <a:gd name="connsiteX184" fmla="*/ 389524 w 398415"/>
              <a:gd name="connsiteY184" fmla="*/ 106457 h 378200"/>
              <a:gd name="connsiteX185" fmla="*/ 390436 w 398415"/>
              <a:gd name="connsiteY185" fmla="*/ 106457 h 378200"/>
              <a:gd name="connsiteX186" fmla="*/ 391348 w 398415"/>
              <a:gd name="connsiteY186" fmla="*/ 102809 h 378200"/>
              <a:gd name="connsiteX187" fmla="*/ 392260 w 398415"/>
              <a:gd name="connsiteY187" fmla="*/ 104633 h 378200"/>
              <a:gd name="connsiteX188" fmla="*/ 393172 w 398415"/>
              <a:gd name="connsiteY188" fmla="*/ 104633 h 378200"/>
              <a:gd name="connsiteX189" fmla="*/ 393172 w 398415"/>
              <a:gd name="connsiteY189" fmla="*/ 105545 h 378200"/>
              <a:gd name="connsiteX190" fmla="*/ 393172 w 398415"/>
              <a:gd name="connsiteY190" fmla="*/ 108281 h 378200"/>
              <a:gd name="connsiteX191" fmla="*/ 395908 w 398415"/>
              <a:gd name="connsiteY191" fmla="*/ 107369 h 378200"/>
              <a:gd name="connsiteX192" fmla="*/ 395908 w 398415"/>
              <a:gd name="connsiteY192" fmla="*/ 109193 h 378200"/>
              <a:gd name="connsiteX193" fmla="*/ 397731 w 398415"/>
              <a:gd name="connsiteY193" fmla="*/ 106457 h 378200"/>
              <a:gd name="connsiteX194" fmla="*/ 397731 w 398415"/>
              <a:gd name="connsiteY194" fmla="*/ 110105 h 378200"/>
              <a:gd name="connsiteX195" fmla="*/ 395908 w 398415"/>
              <a:gd name="connsiteY195" fmla="*/ 116488 h 378200"/>
              <a:gd name="connsiteX196" fmla="*/ 391348 w 398415"/>
              <a:gd name="connsiteY196" fmla="*/ 126519 h 378200"/>
              <a:gd name="connsiteX197" fmla="*/ 393172 w 398415"/>
              <a:gd name="connsiteY197" fmla="*/ 136550 h 378200"/>
              <a:gd name="connsiteX198" fmla="*/ 388612 w 398415"/>
              <a:gd name="connsiteY198" fmla="*/ 142021 h 378200"/>
              <a:gd name="connsiteX199" fmla="*/ 388612 w 398415"/>
              <a:gd name="connsiteY199" fmla="*/ 142933 h 378200"/>
              <a:gd name="connsiteX200" fmla="*/ 388612 w 398415"/>
              <a:gd name="connsiteY200" fmla="*/ 144756 h 378200"/>
              <a:gd name="connsiteX201" fmla="*/ 388612 w 398415"/>
              <a:gd name="connsiteY201" fmla="*/ 145668 h 378200"/>
              <a:gd name="connsiteX202" fmla="*/ 387701 w 398415"/>
              <a:gd name="connsiteY202" fmla="*/ 149316 h 378200"/>
              <a:gd name="connsiteX203" fmla="*/ 385877 w 398415"/>
              <a:gd name="connsiteY203" fmla="*/ 152052 h 378200"/>
              <a:gd name="connsiteX204" fmla="*/ 383141 w 398415"/>
              <a:gd name="connsiteY204" fmla="*/ 154787 h 378200"/>
              <a:gd name="connsiteX205" fmla="*/ 384053 w 398415"/>
              <a:gd name="connsiteY205" fmla="*/ 160259 h 378200"/>
              <a:gd name="connsiteX206" fmla="*/ 382229 w 398415"/>
              <a:gd name="connsiteY206" fmla="*/ 162082 h 378200"/>
              <a:gd name="connsiteX207" fmla="*/ 381317 w 398415"/>
              <a:gd name="connsiteY207" fmla="*/ 162994 h 378200"/>
              <a:gd name="connsiteX208" fmla="*/ 379494 w 398415"/>
              <a:gd name="connsiteY208" fmla="*/ 170289 h 378200"/>
              <a:gd name="connsiteX209" fmla="*/ 378582 w 398415"/>
              <a:gd name="connsiteY209" fmla="*/ 171201 h 378200"/>
              <a:gd name="connsiteX210" fmla="*/ 377670 w 398415"/>
              <a:gd name="connsiteY210" fmla="*/ 173025 h 378200"/>
              <a:gd name="connsiteX211" fmla="*/ 375846 w 398415"/>
              <a:gd name="connsiteY211" fmla="*/ 176673 h 378200"/>
              <a:gd name="connsiteX212" fmla="*/ 371287 w 398415"/>
              <a:gd name="connsiteY212" fmla="*/ 182144 h 378200"/>
              <a:gd name="connsiteX213" fmla="*/ 369463 w 398415"/>
              <a:gd name="connsiteY213" fmla="*/ 183968 h 378200"/>
              <a:gd name="connsiteX214" fmla="*/ 368551 w 398415"/>
              <a:gd name="connsiteY214" fmla="*/ 188527 h 378200"/>
              <a:gd name="connsiteX215" fmla="*/ 362168 w 398415"/>
              <a:gd name="connsiteY215" fmla="*/ 198558 h 378200"/>
              <a:gd name="connsiteX216" fmla="*/ 361256 w 398415"/>
              <a:gd name="connsiteY216" fmla="*/ 199470 h 378200"/>
              <a:gd name="connsiteX217" fmla="*/ 360344 w 398415"/>
              <a:gd name="connsiteY217" fmla="*/ 200382 h 378200"/>
              <a:gd name="connsiteX218" fmla="*/ 359432 w 398415"/>
              <a:gd name="connsiteY218" fmla="*/ 204941 h 378200"/>
              <a:gd name="connsiteX219" fmla="*/ 356696 w 398415"/>
              <a:gd name="connsiteY219" fmla="*/ 207677 h 378200"/>
              <a:gd name="connsiteX220" fmla="*/ 353049 w 398415"/>
              <a:gd name="connsiteY220" fmla="*/ 213148 h 378200"/>
              <a:gd name="connsiteX221" fmla="*/ 345754 w 398415"/>
              <a:gd name="connsiteY221" fmla="*/ 215884 h 378200"/>
              <a:gd name="connsiteX222" fmla="*/ 322044 w 398415"/>
              <a:gd name="connsiteY222" fmla="*/ 240505 h 378200"/>
              <a:gd name="connsiteX223" fmla="*/ 330251 w 398415"/>
              <a:gd name="connsiteY223" fmla="*/ 244153 h 378200"/>
              <a:gd name="connsiteX224" fmla="*/ 334811 w 398415"/>
              <a:gd name="connsiteY224" fmla="*/ 246889 h 378200"/>
              <a:gd name="connsiteX225" fmla="*/ 330251 w 398415"/>
              <a:gd name="connsiteY225" fmla="*/ 253272 h 378200"/>
              <a:gd name="connsiteX226" fmla="*/ 330251 w 398415"/>
              <a:gd name="connsiteY226" fmla="*/ 260567 h 378200"/>
              <a:gd name="connsiteX227" fmla="*/ 327516 w 398415"/>
              <a:gd name="connsiteY227" fmla="*/ 269686 h 378200"/>
              <a:gd name="connsiteX228" fmla="*/ 327516 w 398415"/>
              <a:gd name="connsiteY228" fmla="*/ 270598 h 378200"/>
              <a:gd name="connsiteX229" fmla="*/ 319309 w 398415"/>
              <a:gd name="connsiteY229" fmla="*/ 275157 h 378200"/>
              <a:gd name="connsiteX230" fmla="*/ 318397 w 398415"/>
              <a:gd name="connsiteY230" fmla="*/ 279716 h 378200"/>
              <a:gd name="connsiteX231" fmla="*/ 302895 w 398415"/>
              <a:gd name="connsiteY231" fmla="*/ 297043 h 378200"/>
              <a:gd name="connsiteX232" fmla="*/ 296511 w 398415"/>
              <a:gd name="connsiteY232" fmla="*/ 307073 h 378200"/>
              <a:gd name="connsiteX233" fmla="*/ 302895 w 398415"/>
              <a:gd name="connsiteY233" fmla="*/ 320752 h 378200"/>
              <a:gd name="connsiteX234" fmla="*/ 291040 w 398415"/>
              <a:gd name="connsiteY234" fmla="*/ 346285 h 378200"/>
              <a:gd name="connsiteX235" fmla="*/ 281921 w 398415"/>
              <a:gd name="connsiteY235" fmla="*/ 354492 h 378200"/>
              <a:gd name="connsiteX236" fmla="*/ 275538 w 398415"/>
              <a:gd name="connsiteY236" fmla="*/ 363611 h 378200"/>
              <a:gd name="connsiteX237" fmla="*/ 270066 w 398415"/>
              <a:gd name="connsiteY237" fmla="*/ 378201 h 378200"/>
              <a:gd name="connsiteX238" fmla="*/ 69450 w 398415"/>
              <a:gd name="connsiteY238" fmla="*/ 363611 h 378200"/>
              <a:gd name="connsiteX239" fmla="*/ 59419 w 398415"/>
              <a:gd name="connsiteY239" fmla="*/ 359051 h 378200"/>
              <a:gd name="connsiteX240" fmla="*/ 57596 w 398415"/>
              <a:gd name="connsiteY240" fmla="*/ 353580 h 378200"/>
              <a:gd name="connsiteX241" fmla="*/ 45741 w 398415"/>
              <a:gd name="connsiteY241" fmla="*/ 345373 h 378200"/>
              <a:gd name="connsiteX242" fmla="*/ 42093 w 398415"/>
              <a:gd name="connsiteY242" fmla="*/ 342637 h 378200"/>
              <a:gd name="connsiteX243" fmla="*/ 40270 w 398415"/>
              <a:gd name="connsiteY243" fmla="*/ 338989 h 378200"/>
              <a:gd name="connsiteX244" fmla="*/ 40270 w 398415"/>
              <a:gd name="connsiteY244" fmla="*/ 328047 h 378200"/>
              <a:gd name="connsiteX245" fmla="*/ 30239 w 398415"/>
              <a:gd name="connsiteY245" fmla="*/ 307985 h 378200"/>
              <a:gd name="connsiteX246" fmla="*/ 23856 w 398415"/>
              <a:gd name="connsiteY246" fmla="*/ 298866 h 378200"/>
              <a:gd name="connsiteX247" fmla="*/ 19296 w 398415"/>
              <a:gd name="connsiteY247" fmla="*/ 290659 h 378200"/>
              <a:gd name="connsiteX248" fmla="*/ 15649 w 398415"/>
              <a:gd name="connsiteY248" fmla="*/ 279716 h 378200"/>
              <a:gd name="connsiteX249" fmla="*/ 79481 w 398415"/>
              <a:gd name="connsiteY249" fmla="*/ 144756 h 378200"/>
              <a:gd name="connsiteX250" fmla="*/ 74922 w 398415"/>
              <a:gd name="connsiteY250" fmla="*/ 142021 h 378200"/>
              <a:gd name="connsiteX251" fmla="*/ 69450 w 398415"/>
              <a:gd name="connsiteY251" fmla="*/ 142933 h 378200"/>
              <a:gd name="connsiteX252" fmla="*/ 67627 w 398415"/>
              <a:gd name="connsiteY252" fmla="*/ 138373 h 378200"/>
              <a:gd name="connsiteX253" fmla="*/ 59419 w 398415"/>
              <a:gd name="connsiteY253" fmla="*/ 134726 h 378200"/>
              <a:gd name="connsiteX254" fmla="*/ 55772 w 398415"/>
              <a:gd name="connsiteY254" fmla="*/ 130166 h 378200"/>
              <a:gd name="connsiteX255" fmla="*/ 52124 w 398415"/>
              <a:gd name="connsiteY255" fmla="*/ 127431 h 378200"/>
              <a:gd name="connsiteX256" fmla="*/ 47565 w 398415"/>
              <a:gd name="connsiteY256" fmla="*/ 127431 h 378200"/>
              <a:gd name="connsiteX257" fmla="*/ 36622 w 398415"/>
              <a:gd name="connsiteY257" fmla="*/ 121047 h 378200"/>
              <a:gd name="connsiteX258" fmla="*/ 31151 w 398415"/>
              <a:gd name="connsiteY258" fmla="*/ 117400 h 378200"/>
              <a:gd name="connsiteX259" fmla="*/ 22032 w 398415"/>
              <a:gd name="connsiteY259" fmla="*/ 110105 h 378200"/>
              <a:gd name="connsiteX260" fmla="*/ 17472 w 398415"/>
              <a:gd name="connsiteY260" fmla="*/ 107369 h 378200"/>
              <a:gd name="connsiteX261" fmla="*/ 14737 w 398415"/>
              <a:gd name="connsiteY261" fmla="*/ 100986 h 378200"/>
              <a:gd name="connsiteX262" fmla="*/ 6530 w 398415"/>
              <a:gd name="connsiteY262" fmla="*/ 95514 h 378200"/>
              <a:gd name="connsiteX263" fmla="*/ 6530 w 398415"/>
              <a:gd name="connsiteY263" fmla="*/ 89131 h 378200"/>
              <a:gd name="connsiteX264" fmla="*/ 2882 w 398415"/>
              <a:gd name="connsiteY264" fmla="*/ 80012 h 378200"/>
              <a:gd name="connsiteX265" fmla="*/ 146 w 398415"/>
              <a:gd name="connsiteY265" fmla="*/ 36241 h 378200"/>
              <a:gd name="connsiteX266" fmla="*/ 7442 w 398415"/>
              <a:gd name="connsiteY266" fmla="*/ 37153 h 378200"/>
              <a:gd name="connsiteX267" fmla="*/ 13825 w 398415"/>
              <a:gd name="connsiteY267" fmla="*/ 36241 h 378200"/>
              <a:gd name="connsiteX268" fmla="*/ 4706 w 398415"/>
              <a:gd name="connsiteY268" fmla="*/ 35329 h 378200"/>
              <a:gd name="connsiteX269" fmla="*/ 289216 w 398415"/>
              <a:gd name="connsiteY269" fmla="*/ 133814 h 378200"/>
              <a:gd name="connsiteX270" fmla="*/ 283745 w 398415"/>
              <a:gd name="connsiteY270" fmla="*/ 136550 h 378200"/>
              <a:gd name="connsiteX271" fmla="*/ 289216 w 398415"/>
              <a:gd name="connsiteY271" fmla="*/ 133814 h 378200"/>
              <a:gd name="connsiteX272" fmla="*/ 318397 w 398415"/>
              <a:gd name="connsiteY272" fmla="*/ 112840 h 378200"/>
              <a:gd name="connsiteX273" fmla="*/ 317485 w 398415"/>
              <a:gd name="connsiteY273" fmla="*/ 117400 h 378200"/>
              <a:gd name="connsiteX274" fmla="*/ 314749 w 398415"/>
              <a:gd name="connsiteY274" fmla="*/ 115576 h 378200"/>
              <a:gd name="connsiteX275" fmla="*/ 318397 w 398415"/>
              <a:gd name="connsiteY275" fmla="*/ 112840 h 378200"/>
              <a:gd name="connsiteX276" fmla="*/ 322956 w 398415"/>
              <a:gd name="connsiteY276" fmla="*/ 104633 h 378200"/>
              <a:gd name="connsiteX277" fmla="*/ 322956 w 398415"/>
              <a:gd name="connsiteY277" fmla="*/ 111016 h 378200"/>
              <a:gd name="connsiteX278" fmla="*/ 322956 w 398415"/>
              <a:gd name="connsiteY278" fmla="*/ 104633 h 378200"/>
              <a:gd name="connsiteX279" fmla="*/ 331163 w 398415"/>
              <a:gd name="connsiteY279" fmla="*/ 99162 h 378200"/>
              <a:gd name="connsiteX280" fmla="*/ 330251 w 398415"/>
              <a:gd name="connsiteY280" fmla="*/ 100986 h 378200"/>
              <a:gd name="connsiteX281" fmla="*/ 331163 w 398415"/>
              <a:gd name="connsiteY281" fmla="*/ 99162 h 378200"/>
              <a:gd name="connsiteX282" fmla="*/ 241798 w 398415"/>
              <a:gd name="connsiteY282" fmla="*/ 99162 h 378200"/>
              <a:gd name="connsiteX283" fmla="*/ 238150 w 398415"/>
              <a:gd name="connsiteY283" fmla="*/ 102809 h 378200"/>
              <a:gd name="connsiteX284" fmla="*/ 232679 w 398415"/>
              <a:gd name="connsiteY284" fmla="*/ 105545 h 378200"/>
              <a:gd name="connsiteX285" fmla="*/ 239974 w 398415"/>
              <a:gd name="connsiteY285" fmla="*/ 98250 h 378200"/>
              <a:gd name="connsiteX286" fmla="*/ 241798 w 398415"/>
              <a:gd name="connsiteY286" fmla="*/ 99162 h 378200"/>
              <a:gd name="connsiteX287" fmla="*/ 339370 w 398415"/>
              <a:gd name="connsiteY287" fmla="*/ 97338 h 378200"/>
              <a:gd name="connsiteX288" fmla="*/ 337546 w 398415"/>
              <a:gd name="connsiteY288" fmla="*/ 99162 h 378200"/>
              <a:gd name="connsiteX289" fmla="*/ 336635 w 398415"/>
              <a:gd name="connsiteY289" fmla="*/ 96426 h 378200"/>
              <a:gd name="connsiteX290" fmla="*/ 339370 w 398415"/>
              <a:gd name="connsiteY290" fmla="*/ 97338 h 378200"/>
              <a:gd name="connsiteX291" fmla="*/ 230855 w 398415"/>
              <a:gd name="connsiteY291" fmla="*/ 98250 h 378200"/>
              <a:gd name="connsiteX292" fmla="*/ 229943 w 398415"/>
              <a:gd name="connsiteY292" fmla="*/ 103721 h 378200"/>
              <a:gd name="connsiteX293" fmla="*/ 228119 w 398415"/>
              <a:gd name="connsiteY293" fmla="*/ 111016 h 378200"/>
              <a:gd name="connsiteX294" fmla="*/ 219912 w 398415"/>
              <a:gd name="connsiteY294" fmla="*/ 119224 h 378200"/>
              <a:gd name="connsiteX295" fmla="*/ 208058 w 398415"/>
              <a:gd name="connsiteY295" fmla="*/ 124695 h 378200"/>
              <a:gd name="connsiteX296" fmla="*/ 209882 w 398415"/>
              <a:gd name="connsiteY296" fmla="*/ 118312 h 378200"/>
              <a:gd name="connsiteX297" fmla="*/ 216265 w 398415"/>
              <a:gd name="connsiteY297" fmla="*/ 113752 h 378200"/>
              <a:gd name="connsiteX298" fmla="*/ 219912 w 398415"/>
              <a:gd name="connsiteY298" fmla="*/ 100074 h 378200"/>
              <a:gd name="connsiteX299" fmla="*/ 226296 w 398415"/>
              <a:gd name="connsiteY299" fmla="*/ 98250 h 378200"/>
              <a:gd name="connsiteX300" fmla="*/ 226296 w 398415"/>
              <a:gd name="connsiteY300" fmla="*/ 97338 h 378200"/>
              <a:gd name="connsiteX301" fmla="*/ 227208 w 398415"/>
              <a:gd name="connsiteY301" fmla="*/ 97338 h 378200"/>
              <a:gd name="connsiteX302" fmla="*/ 227208 w 398415"/>
              <a:gd name="connsiteY302" fmla="*/ 96426 h 378200"/>
              <a:gd name="connsiteX303" fmla="*/ 230855 w 398415"/>
              <a:gd name="connsiteY303" fmla="*/ 98250 h 378200"/>
              <a:gd name="connsiteX304" fmla="*/ 230855 w 398415"/>
              <a:gd name="connsiteY304" fmla="*/ 83660 h 378200"/>
              <a:gd name="connsiteX305" fmla="*/ 230855 w 398415"/>
              <a:gd name="connsiteY305" fmla="*/ 89131 h 378200"/>
              <a:gd name="connsiteX306" fmla="*/ 223560 w 398415"/>
              <a:gd name="connsiteY306" fmla="*/ 92779 h 378200"/>
              <a:gd name="connsiteX307" fmla="*/ 230855 w 398415"/>
              <a:gd name="connsiteY307" fmla="*/ 83660 h 378200"/>
              <a:gd name="connsiteX308" fmla="*/ 314749 w 398415"/>
              <a:gd name="connsiteY308" fmla="*/ 97338 h 378200"/>
              <a:gd name="connsiteX309" fmla="*/ 311102 w 398415"/>
              <a:gd name="connsiteY309" fmla="*/ 100986 h 378200"/>
              <a:gd name="connsiteX310" fmla="*/ 312926 w 398415"/>
              <a:gd name="connsiteY310" fmla="*/ 106457 h 378200"/>
              <a:gd name="connsiteX311" fmla="*/ 309278 w 398415"/>
              <a:gd name="connsiteY311" fmla="*/ 111928 h 378200"/>
              <a:gd name="connsiteX312" fmla="*/ 309278 w 398415"/>
              <a:gd name="connsiteY312" fmla="*/ 112840 h 378200"/>
              <a:gd name="connsiteX313" fmla="*/ 310190 w 398415"/>
              <a:gd name="connsiteY313" fmla="*/ 113752 h 378200"/>
              <a:gd name="connsiteX314" fmla="*/ 301983 w 398415"/>
              <a:gd name="connsiteY314" fmla="*/ 116488 h 378200"/>
              <a:gd name="connsiteX315" fmla="*/ 303807 w 398415"/>
              <a:gd name="connsiteY315" fmla="*/ 118312 h 378200"/>
              <a:gd name="connsiteX316" fmla="*/ 303807 w 398415"/>
              <a:gd name="connsiteY316" fmla="*/ 119224 h 378200"/>
              <a:gd name="connsiteX317" fmla="*/ 301071 w 398415"/>
              <a:gd name="connsiteY317" fmla="*/ 120135 h 378200"/>
              <a:gd name="connsiteX318" fmla="*/ 301071 w 398415"/>
              <a:gd name="connsiteY318" fmla="*/ 120135 h 378200"/>
              <a:gd name="connsiteX319" fmla="*/ 300159 w 398415"/>
              <a:gd name="connsiteY319" fmla="*/ 121959 h 378200"/>
              <a:gd name="connsiteX320" fmla="*/ 301071 w 398415"/>
              <a:gd name="connsiteY320" fmla="*/ 121959 h 378200"/>
              <a:gd name="connsiteX321" fmla="*/ 304719 w 398415"/>
              <a:gd name="connsiteY321" fmla="*/ 124695 h 378200"/>
              <a:gd name="connsiteX322" fmla="*/ 302895 w 398415"/>
              <a:gd name="connsiteY322" fmla="*/ 125607 h 378200"/>
              <a:gd name="connsiteX323" fmla="*/ 301983 w 398415"/>
              <a:gd name="connsiteY323" fmla="*/ 126519 h 378200"/>
              <a:gd name="connsiteX324" fmla="*/ 297423 w 398415"/>
              <a:gd name="connsiteY324" fmla="*/ 127431 h 378200"/>
              <a:gd name="connsiteX325" fmla="*/ 293776 w 398415"/>
              <a:gd name="connsiteY325" fmla="*/ 123783 h 378200"/>
              <a:gd name="connsiteX326" fmla="*/ 293776 w 398415"/>
              <a:gd name="connsiteY326" fmla="*/ 125607 h 378200"/>
              <a:gd name="connsiteX327" fmla="*/ 293776 w 398415"/>
              <a:gd name="connsiteY327" fmla="*/ 129254 h 378200"/>
              <a:gd name="connsiteX328" fmla="*/ 292864 w 398415"/>
              <a:gd name="connsiteY328" fmla="*/ 129254 h 378200"/>
              <a:gd name="connsiteX329" fmla="*/ 293776 w 398415"/>
              <a:gd name="connsiteY329" fmla="*/ 130166 h 378200"/>
              <a:gd name="connsiteX330" fmla="*/ 291040 w 398415"/>
              <a:gd name="connsiteY330" fmla="*/ 131078 h 378200"/>
              <a:gd name="connsiteX331" fmla="*/ 287392 w 398415"/>
              <a:gd name="connsiteY331" fmla="*/ 127431 h 378200"/>
              <a:gd name="connsiteX332" fmla="*/ 286481 w 398415"/>
              <a:gd name="connsiteY332" fmla="*/ 128343 h 378200"/>
              <a:gd name="connsiteX333" fmla="*/ 283745 w 398415"/>
              <a:gd name="connsiteY333" fmla="*/ 127431 h 378200"/>
              <a:gd name="connsiteX334" fmla="*/ 282833 w 398415"/>
              <a:gd name="connsiteY334" fmla="*/ 128343 h 378200"/>
              <a:gd name="connsiteX335" fmla="*/ 282833 w 398415"/>
              <a:gd name="connsiteY335" fmla="*/ 130166 h 378200"/>
              <a:gd name="connsiteX336" fmla="*/ 281921 w 398415"/>
              <a:gd name="connsiteY336" fmla="*/ 131990 h 378200"/>
              <a:gd name="connsiteX337" fmla="*/ 281921 w 398415"/>
              <a:gd name="connsiteY337" fmla="*/ 133814 h 378200"/>
              <a:gd name="connsiteX338" fmla="*/ 278273 w 398415"/>
              <a:gd name="connsiteY338" fmla="*/ 136550 h 378200"/>
              <a:gd name="connsiteX339" fmla="*/ 275538 w 398415"/>
              <a:gd name="connsiteY339" fmla="*/ 131990 h 378200"/>
              <a:gd name="connsiteX340" fmla="*/ 276450 w 398415"/>
              <a:gd name="connsiteY340" fmla="*/ 135638 h 378200"/>
              <a:gd name="connsiteX341" fmla="*/ 270978 w 398415"/>
              <a:gd name="connsiteY341" fmla="*/ 136550 h 378200"/>
              <a:gd name="connsiteX342" fmla="*/ 267331 w 398415"/>
              <a:gd name="connsiteY342" fmla="*/ 132902 h 378200"/>
              <a:gd name="connsiteX343" fmla="*/ 266419 w 398415"/>
              <a:gd name="connsiteY343" fmla="*/ 134726 h 378200"/>
              <a:gd name="connsiteX344" fmla="*/ 262771 w 398415"/>
              <a:gd name="connsiteY344" fmla="*/ 136550 h 378200"/>
              <a:gd name="connsiteX345" fmla="*/ 260036 w 398415"/>
              <a:gd name="connsiteY345" fmla="*/ 131078 h 378200"/>
              <a:gd name="connsiteX346" fmla="*/ 260036 w 398415"/>
              <a:gd name="connsiteY346" fmla="*/ 130166 h 378200"/>
              <a:gd name="connsiteX347" fmla="*/ 260948 w 398415"/>
              <a:gd name="connsiteY347" fmla="*/ 132902 h 378200"/>
              <a:gd name="connsiteX348" fmla="*/ 259124 w 398415"/>
              <a:gd name="connsiteY348" fmla="*/ 132902 h 378200"/>
              <a:gd name="connsiteX349" fmla="*/ 257300 w 398415"/>
              <a:gd name="connsiteY349" fmla="*/ 136550 h 378200"/>
              <a:gd name="connsiteX350" fmla="*/ 257300 w 398415"/>
              <a:gd name="connsiteY350" fmla="*/ 138373 h 378200"/>
              <a:gd name="connsiteX351" fmla="*/ 245446 w 398415"/>
              <a:gd name="connsiteY351" fmla="*/ 128343 h 378200"/>
              <a:gd name="connsiteX352" fmla="*/ 244534 w 398415"/>
              <a:gd name="connsiteY352" fmla="*/ 124695 h 378200"/>
              <a:gd name="connsiteX353" fmla="*/ 243622 w 398415"/>
              <a:gd name="connsiteY353" fmla="*/ 122871 h 378200"/>
              <a:gd name="connsiteX354" fmla="*/ 244534 w 398415"/>
              <a:gd name="connsiteY354" fmla="*/ 115576 h 378200"/>
              <a:gd name="connsiteX355" fmla="*/ 251829 w 398415"/>
              <a:gd name="connsiteY355" fmla="*/ 118312 h 378200"/>
              <a:gd name="connsiteX356" fmla="*/ 250917 w 398415"/>
              <a:gd name="connsiteY356" fmla="*/ 116488 h 378200"/>
              <a:gd name="connsiteX357" fmla="*/ 253653 w 398415"/>
              <a:gd name="connsiteY357" fmla="*/ 114664 h 378200"/>
              <a:gd name="connsiteX358" fmla="*/ 244534 w 398415"/>
              <a:gd name="connsiteY358" fmla="*/ 113752 h 378200"/>
              <a:gd name="connsiteX359" fmla="*/ 246357 w 398415"/>
              <a:gd name="connsiteY359" fmla="*/ 108281 h 378200"/>
              <a:gd name="connsiteX360" fmla="*/ 246357 w 398415"/>
              <a:gd name="connsiteY360" fmla="*/ 100074 h 378200"/>
              <a:gd name="connsiteX361" fmla="*/ 250917 w 398415"/>
              <a:gd name="connsiteY361" fmla="*/ 103721 h 378200"/>
              <a:gd name="connsiteX362" fmla="*/ 246357 w 398415"/>
              <a:gd name="connsiteY362" fmla="*/ 97338 h 378200"/>
              <a:gd name="connsiteX363" fmla="*/ 256388 w 398415"/>
              <a:gd name="connsiteY363" fmla="*/ 88219 h 378200"/>
              <a:gd name="connsiteX364" fmla="*/ 285569 w 398415"/>
              <a:gd name="connsiteY364" fmla="*/ 90043 h 378200"/>
              <a:gd name="connsiteX365" fmla="*/ 290128 w 398415"/>
              <a:gd name="connsiteY365" fmla="*/ 88219 h 378200"/>
              <a:gd name="connsiteX366" fmla="*/ 302895 w 398415"/>
              <a:gd name="connsiteY366" fmla="*/ 88219 h 378200"/>
              <a:gd name="connsiteX367" fmla="*/ 305630 w 398415"/>
              <a:gd name="connsiteY367" fmla="*/ 90043 h 378200"/>
              <a:gd name="connsiteX368" fmla="*/ 319309 w 398415"/>
              <a:gd name="connsiteY368" fmla="*/ 94602 h 378200"/>
              <a:gd name="connsiteX369" fmla="*/ 314749 w 398415"/>
              <a:gd name="connsiteY369" fmla="*/ 97338 h 378200"/>
              <a:gd name="connsiteX370" fmla="*/ 237238 w 398415"/>
              <a:gd name="connsiteY370" fmla="*/ 89131 h 378200"/>
              <a:gd name="connsiteX371" fmla="*/ 236327 w 398415"/>
              <a:gd name="connsiteY371" fmla="*/ 85483 h 378200"/>
              <a:gd name="connsiteX372" fmla="*/ 239974 w 398415"/>
              <a:gd name="connsiteY372" fmla="*/ 80012 h 378200"/>
              <a:gd name="connsiteX373" fmla="*/ 246357 w 398415"/>
              <a:gd name="connsiteY373" fmla="*/ 84572 h 378200"/>
              <a:gd name="connsiteX374" fmla="*/ 237238 w 398415"/>
              <a:gd name="connsiteY374" fmla="*/ 89131 h 378200"/>
              <a:gd name="connsiteX375" fmla="*/ 272802 w 398415"/>
              <a:gd name="connsiteY375" fmla="*/ 82748 h 378200"/>
              <a:gd name="connsiteX376" fmla="*/ 287392 w 398415"/>
              <a:gd name="connsiteY376" fmla="*/ 79100 h 378200"/>
              <a:gd name="connsiteX377" fmla="*/ 272802 w 398415"/>
              <a:gd name="connsiteY377" fmla="*/ 82748 h 378200"/>
              <a:gd name="connsiteX378" fmla="*/ 247269 w 398415"/>
              <a:gd name="connsiteY378" fmla="*/ 77277 h 378200"/>
              <a:gd name="connsiteX379" fmla="*/ 252741 w 398415"/>
              <a:gd name="connsiteY379" fmla="*/ 75453 h 378200"/>
              <a:gd name="connsiteX380" fmla="*/ 250005 w 398415"/>
              <a:gd name="connsiteY380" fmla="*/ 79100 h 378200"/>
              <a:gd name="connsiteX381" fmla="*/ 247269 w 398415"/>
              <a:gd name="connsiteY381" fmla="*/ 77277 h 378200"/>
              <a:gd name="connsiteX382" fmla="*/ 264595 w 398415"/>
              <a:gd name="connsiteY382" fmla="*/ 70893 h 378200"/>
              <a:gd name="connsiteX383" fmla="*/ 260948 w 398415"/>
              <a:gd name="connsiteY383" fmla="*/ 71805 h 378200"/>
              <a:gd name="connsiteX384" fmla="*/ 264595 w 398415"/>
              <a:gd name="connsiteY384" fmla="*/ 70893 h 378200"/>
              <a:gd name="connsiteX385" fmla="*/ 266419 w 398415"/>
              <a:gd name="connsiteY385" fmla="*/ 70893 h 378200"/>
              <a:gd name="connsiteX386" fmla="*/ 275538 w 398415"/>
              <a:gd name="connsiteY386" fmla="*/ 69070 h 378200"/>
              <a:gd name="connsiteX387" fmla="*/ 279185 w 398415"/>
              <a:gd name="connsiteY387" fmla="*/ 72717 h 378200"/>
              <a:gd name="connsiteX388" fmla="*/ 268243 w 398415"/>
              <a:gd name="connsiteY388" fmla="*/ 81836 h 378200"/>
              <a:gd name="connsiteX389" fmla="*/ 257300 w 398415"/>
              <a:gd name="connsiteY389" fmla="*/ 78188 h 378200"/>
              <a:gd name="connsiteX390" fmla="*/ 256388 w 398415"/>
              <a:gd name="connsiteY390" fmla="*/ 77277 h 378200"/>
              <a:gd name="connsiteX391" fmla="*/ 266419 w 398415"/>
              <a:gd name="connsiteY391" fmla="*/ 70893 h 378200"/>
              <a:gd name="connsiteX392" fmla="*/ 255476 w 398415"/>
              <a:gd name="connsiteY392" fmla="*/ 72717 h 378200"/>
              <a:gd name="connsiteX393" fmla="*/ 254564 w 398415"/>
              <a:gd name="connsiteY393" fmla="*/ 75453 h 378200"/>
              <a:gd name="connsiteX394" fmla="*/ 251829 w 398415"/>
              <a:gd name="connsiteY394" fmla="*/ 72717 h 378200"/>
              <a:gd name="connsiteX395" fmla="*/ 254564 w 398415"/>
              <a:gd name="connsiteY395" fmla="*/ 68158 h 378200"/>
              <a:gd name="connsiteX396" fmla="*/ 254564 w 398415"/>
              <a:gd name="connsiteY396" fmla="*/ 63598 h 378200"/>
              <a:gd name="connsiteX397" fmla="*/ 256388 w 398415"/>
              <a:gd name="connsiteY397" fmla="*/ 69070 h 378200"/>
              <a:gd name="connsiteX398" fmla="*/ 255476 w 398415"/>
              <a:gd name="connsiteY398" fmla="*/ 72717 h 378200"/>
              <a:gd name="connsiteX399" fmla="*/ 257300 w 398415"/>
              <a:gd name="connsiteY399" fmla="*/ 67246 h 378200"/>
              <a:gd name="connsiteX400" fmla="*/ 263683 w 398415"/>
              <a:gd name="connsiteY400" fmla="*/ 62686 h 378200"/>
              <a:gd name="connsiteX401" fmla="*/ 264595 w 398415"/>
              <a:gd name="connsiteY401" fmla="*/ 59951 h 378200"/>
              <a:gd name="connsiteX402" fmla="*/ 257300 w 398415"/>
              <a:gd name="connsiteY402" fmla="*/ 67246 h 378200"/>
              <a:gd name="connsiteX403" fmla="*/ 283745 w 398415"/>
              <a:gd name="connsiteY403" fmla="*/ 130166 h 378200"/>
              <a:gd name="connsiteX404" fmla="*/ 281921 w 398415"/>
              <a:gd name="connsiteY404" fmla="*/ 131078 h 378200"/>
              <a:gd name="connsiteX405" fmla="*/ 283745 w 398415"/>
              <a:gd name="connsiteY405" fmla="*/ 130166 h 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398415" h="378200">
                <a:moveTo>
                  <a:pt x="4706" y="35329"/>
                </a:moveTo>
                <a:cubicBezTo>
                  <a:pt x="5618" y="34417"/>
                  <a:pt x="9265" y="35329"/>
                  <a:pt x="8354" y="33506"/>
                </a:cubicBezTo>
                <a:cubicBezTo>
                  <a:pt x="9265" y="32594"/>
                  <a:pt x="10177" y="31682"/>
                  <a:pt x="10177" y="30770"/>
                </a:cubicBezTo>
                <a:cubicBezTo>
                  <a:pt x="11089" y="32594"/>
                  <a:pt x="12913" y="32594"/>
                  <a:pt x="14737" y="31682"/>
                </a:cubicBezTo>
                <a:cubicBezTo>
                  <a:pt x="15649" y="33506"/>
                  <a:pt x="18384" y="34417"/>
                  <a:pt x="20208" y="32594"/>
                </a:cubicBezTo>
                <a:cubicBezTo>
                  <a:pt x="21120" y="31682"/>
                  <a:pt x="20208" y="29858"/>
                  <a:pt x="21120" y="28946"/>
                </a:cubicBezTo>
                <a:cubicBezTo>
                  <a:pt x="23856" y="30770"/>
                  <a:pt x="26591" y="27122"/>
                  <a:pt x="29327" y="27122"/>
                </a:cubicBezTo>
                <a:cubicBezTo>
                  <a:pt x="35710" y="29858"/>
                  <a:pt x="36622" y="23475"/>
                  <a:pt x="39358" y="20739"/>
                </a:cubicBezTo>
                <a:cubicBezTo>
                  <a:pt x="41181" y="18003"/>
                  <a:pt x="43005" y="21651"/>
                  <a:pt x="48477" y="18003"/>
                </a:cubicBezTo>
                <a:cubicBezTo>
                  <a:pt x="51212" y="22563"/>
                  <a:pt x="52124" y="19827"/>
                  <a:pt x="55772" y="22563"/>
                </a:cubicBezTo>
                <a:cubicBezTo>
                  <a:pt x="59419" y="24387"/>
                  <a:pt x="62155" y="19827"/>
                  <a:pt x="64891" y="21651"/>
                </a:cubicBezTo>
                <a:cubicBezTo>
                  <a:pt x="70362" y="19827"/>
                  <a:pt x="76745" y="22563"/>
                  <a:pt x="82217" y="23475"/>
                </a:cubicBezTo>
                <a:cubicBezTo>
                  <a:pt x="87688" y="22563"/>
                  <a:pt x="85864" y="15268"/>
                  <a:pt x="82217" y="13444"/>
                </a:cubicBezTo>
                <a:cubicBezTo>
                  <a:pt x="81305" y="9797"/>
                  <a:pt x="76745" y="11620"/>
                  <a:pt x="80393" y="7973"/>
                </a:cubicBezTo>
                <a:cubicBezTo>
                  <a:pt x="83129" y="8885"/>
                  <a:pt x="83129" y="5237"/>
                  <a:pt x="84040" y="3413"/>
                </a:cubicBezTo>
                <a:cubicBezTo>
                  <a:pt x="84952" y="-234"/>
                  <a:pt x="92247" y="8885"/>
                  <a:pt x="94983" y="6149"/>
                </a:cubicBezTo>
                <a:cubicBezTo>
                  <a:pt x="97719" y="4325"/>
                  <a:pt x="100454" y="6149"/>
                  <a:pt x="103190" y="5237"/>
                </a:cubicBezTo>
                <a:cubicBezTo>
                  <a:pt x="104102" y="3413"/>
                  <a:pt x="105014" y="2501"/>
                  <a:pt x="106838" y="3413"/>
                </a:cubicBezTo>
                <a:cubicBezTo>
                  <a:pt x="109573" y="1589"/>
                  <a:pt x="109573" y="678"/>
                  <a:pt x="111397" y="2501"/>
                </a:cubicBezTo>
                <a:cubicBezTo>
                  <a:pt x="113221" y="1589"/>
                  <a:pt x="116869" y="-2058"/>
                  <a:pt x="115957" y="1589"/>
                </a:cubicBezTo>
                <a:cubicBezTo>
                  <a:pt x="118692" y="5237"/>
                  <a:pt x="120516" y="4325"/>
                  <a:pt x="123252" y="5237"/>
                </a:cubicBezTo>
                <a:cubicBezTo>
                  <a:pt x="124164" y="7973"/>
                  <a:pt x="125076" y="11620"/>
                  <a:pt x="122340" y="13444"/>
                </a:cubicBezTo>
                <a:cubicBezTo>
                  <a:pt x="121428" y="16180"/>
                  <a:pt x="125076" y="15268"/>
                  <a:pt x="122340" y="18003"/>
                </a:cubicBezTo>
                <a:cubicBezTo>
                  <a:pt x="125076" y="19827"/>
                  <a:pt x="121428" y="25299"/>
                  <a:pt x="125988" y="26210"/>
                </a:cubicBezTo>
                <a:cubicBezTo>
                  <a:pt x="127811" y="26210"/>
                  <a:pt x="130547" y="25299"/>
                  <a:pt x="132371" y="27122"/>
                </a:cubicBezTo>
                <a:cubicBezTo>
                  <a:pt x="134195" y="27122"/>
                  <a:pt x="136018" y="26210"/>
                  <a:pt x="136930" y="27122"/>
                </a:cubicBezTo>
                <a:cubicBezTo>
                  <a:pt x="138754" y="28034"/>
                  <a:pt x="140578" y="28946"/>
                  <a:pt x="141490" y="29858"/>
                </a:cubicBezTo>
                <a:cubicBezTo>
                  <a:pt x="142402" y="28946"/>
                  <a:pt x="143313" y="30770"/>
                  <a:pt x="143313" y="30770"/>
                </a:cubicBezTo>
                <a:cubicBezTo>
                  <a:pt x="144225" y="30770"/>
                  <a:pt x="144225" y="30770"/>
                  <a:pt x="144225" y="31682"/>
                </a:cubicBezTo>
                <a:cubicBezTo>
                  <a:pt x="145137" y="33506"/>
                  <a:pt x="145137" y="35329"/>
                  <a:pt x="147873" y="33506"/>
                </a:cubicBezTo>
                <a:cubicBezTo>
                  <a:pt x="149697" y="34417"/>
                  <a:pt x="149697" y="35329"/>
                  <a:pt x="151520" y="36241"/>
                </a:cubicBezTo>
                <a:cubicBezTo>
                  <a:pt x="151520" y="37153"/>
                  <a:pt x="151520" y="37153"/>
                  <a:pt x="152432" y="37153"/>
                </a:cubicBezTo>
                <a:cubicBezTo>
                  <a:pt x="152432" y="37153"/>
                  <a:pt x="153344" y="38065"/>
                  <a:pt x="153344" y="37153"/>
                </a:cubicBezTo>
                <a:cubicBezTo>
                  <a:pt x="152432" y="35329"/>
                  <a:pt x="155168" y="37153"/>
                  <a:pt x="155168" y="37153"/>
                </a:cubicBezTo>
                <a:cubicBezTo>
                  <a:pt x="155168" y="36241"/>
                  <a:pt x="155168" y="35329"/>
                  <a:pt x="156080" y="36241"/>
                </a:cubicBezTo>
                <a:cubicBezTo>
                  <a:pt x="156080" y="37153"/>
                  <a:pt x="156080" y="37153"/>
                  <a:pt x="156080" y="37153"/>
                </a:cubicBezTo>
                <a:cubicBezTo>
                  <a:pt x="157904" y="36241"/>
                  <a:pt x="156992" y="36241"/>
                  <a:pt x="156992" y="38065"/>
                </a:cubicBezTo>
                <a:cubicBezTo>
                  <a:pt x="156992" y="38977"/>
                  <a:pt x="157904" y="38065"/>
                  <a:pt x="158816" y="38065"/>
                </a:cubicBezTo>
                <a:cubicBezTo>
                  <a:pt x="159727" y="38065"/>
                  <a:pt x="160639" y="38065"/>
                  <a:pt x="160639" y="38977"/>
                </a:cubicBezTo>
                <a:cubicBezTo>
                  <a:pt x="159727" y="39889"/>
                  <a:pt x="159727" y="39889"/>
                  <a:pt x="160639" y="40801"/>
                </a:cubicBezTo>
                <a:cubicBezTo>
                  <a:pt x="160639" y="40801"/>
                  <a:pt x="159727" y="41713"/>
                  <a:pt x="160639" y="41713"/>
                </a:cubicBezTo>
                <a:cubicBezTo>
                  <a:pt x="161551" y="41713"/>
                  <a:pt x="164287" y="39889"/>
                  <a:pt x="164287" y="42624"/>
                </a:cubicBezTo>
                <a:cubicBezTo>
                  <a:pt x="166111" y="44448"/>
                  <a:pt x="163375" y="43536"/>
                  <a:pt x="163375" y="44448"/>
                </a:cubicBezTo>
                <a:cubicBezTo>
                  <a:pt x="163375" y="45360"/>
                  <a:pt x="164287" y="47184"/>
                  <a:pt x="164287" y="48096"/>
                </a:cubicBezTo>
                <a:cubicBezTo>
                  <a:pt x="164287" y="49920"/>
                  <a:pt x="165199" y="51743"/>
                  <a:pt x="167023" y="52655"/>
                </a:cubicBezTo>
                <a:cubicBezTo>
                  <a:pt x="167935" y="57215"/>
                  <a:pt x="175230" y="54479"/>
                  <a:pt x="174318" y="59039"/>
                </a:cubicBezTo>
                <a:cubicBezTo>
                  <a:pt x="172494" y="63598"/>
                  <a:pt x="173406" y="69070"/>
                  <a:pt x="177054" y="73629"/>
                </a:cubicBezTo>
                <a:cubicBezTo>
                  <a:pt x="177965" y="75453"/>
                  <a:pt x="178877" y="87307"/>
                  <a:pt x="182525" y="86395"/>
                </a:cubicBezTo>
                <a:cubicBezTo>
                  <a:pt x="185261" y="84572"/>
                  <a:pt x="187084" y="90955"/>
                  <a:pt x="189820" y="91867"/>
                </a:cubicBezTo>
                <a:cubicBezTo>
                  <a:pt x="190732" y="93690"/>
                  <a:pt x="189820" y="95514"/>
                  <a:pt x="189820" y="97338"/>
                </a:cubicBezTo>
                <a:cubicBezTo>
                  <a:pt x="190732" y="100986"/>
                  <a:pt x="194380" y="97338"/>
                  <a:pt x="193468" y="103721"/>
                </a:cubicBezTo>
                <a:cubicBezTo>
                  <a:pt x="192556" y="110105"/>
                  <a:pt x="196203" y="103721"/>
                  <a:pt x="198027" y="107369"/>
                </a:cubicBezTo>
                <a:cubicBezTo>
                  <a:pt x="197115" y="109193"/>
                  <a:pt x="198027" y="110105"/>
                  <a:pt x="198027" y="111928"/>
                </a:cubicBezTo>
                <a:cubicBezTo>
                  <a:pt x="198939" y="112840"/>
                  <a:pt x="199851" y="112840"/>
                  <a:pt x="200763" y="114664"/>
                </a:cubicBezTo>
                <a:cubicBezTo>
                  <a:pt x="203498" y="115576"/>
                  <a:pt x="206234" y="114664"/>
                  <a:pt x="207146" y="117400"/>
                </a:cubicBezTo>
                <a:cubicBezTo>
                  <a:pt x="208058" y="116488"/>
                  <a:pt x="207146" y="115576"/>
                  <a:pt x="208970" y="115576"/>
                </a:cubicBezTo>
                <a:cubicBezTo>
                  <a:pt x="209882" y="115576"/>
                  <a:pt x="209882" y="113752"/>
                  <a:pt x="210793" y="114664"/>
                </a:cubicBezTo>
                <a:cubicBezTo>
                  <a:pt x="211705" y="114664"/>
                  <a:pt x="212617" y="114664"/>
                  <a:pt x="211705" y="115576"/>
                </a:cubicBezTo>
                <a:cubicBezTo>
                  <a:pt x="211705" y="116488"/>
                  <a:pt x="212617" y="119224"/>
                  <a:pt x="211705" y="120135"/>
                </a:cubicBezTo>
                <a:cubicBezTo>
                  <a:pt x="208970" y="123783"/>
                  <a:pt x="205322" y="121047"/>
                  <a:pt x="202586" y="120135"/>
                </a:cubicBezTo>
                <a:cubicBezTo>
                  <a:pt x="201675" y="121959"/>
                  <a:pt x="198939" y="121959"/>
                  <a:pt x="197115" y="122871"/>
                </a:cubicBezTo>
                <a:cubicBezTo>
                  <a:pt x="195291" y="123783"/>
                  <a:pt x="194380" y="125607"/>
                  <a:pt x="192556" y="125607"/>
                </a:cubicBezTo>
                <a:cubicBezTo>
                  <a:pt x="191644" y="125607"/>
                  <a:pt x="186173" y="126519"/>
                  <a:pt x="187996" y="128343"/>
                </a:cubicBezTo>
                <a:cubicBezTo>
                  <a:pt x="190732" y="127431"/>
                  <a:pt x="196203" y="127431"/>
                  <a:pt x="198939" y="126519"/>
                </a:cubicBezTo>
                <a:cubicBezTo>
                  <a:pt x="199851" y="125607"/>
                  <a:pt x="201675" y="124695"/>
                  <a:pt x="201675" y="126519"/>
                </a:cubicBezTo>
                <a:cubicBezTo>
                  <a:pt x="202586" y="128343"/>
                  <a:pt x="198939" y="131990"/>
                  <a:pt x="202586" y="130166"/>
                </a:cubicBezTo>
                <a:cubicBezTo>
                  <a:pt x="204410" y="126519"/>
                  <a:pt x="208970" y="128343"/>
                  <a:pt x="211705" y="126519"/>
                </a:cubicBezTo>
                <a:cubicBezTo>
                  <a:pt x="215353" y="121959"/>
                  <a:pt x="224472" y="121047"/>
                  <a:pt x="227208" y="117400"/>
                </a:cubicBezTo>
                <a:cubicBezTo>
                  <a:pt x="227208" y="116488"/>
                  <a:pt x="230855" y="115576"/>
                  <a:pt x="229031" y="116488"/>
                </a:cubicBezTo>
                <a:cubicBezTo>
                  <a:pt x="229031" y="117400"/>
                  <a:pt x="230855" y="115576"/>
                  <a:pt x="231767" y="115576"/>
                </a:cubicBezTo>
                <a:cubicBezTo>
                  <a:pt x="232679" y="111016"/>
                  <a:pt x="241798" y="111016"/>
                  <a:pt x="239974" y="106457"/>
                </a:cubicBezTo>
                <a:cubicBezTo>
                  <a:pt x="240886" y="104633"/>
                  <a:pt x="241798" y="107369"/>
                  <a:pt x="242710" y="106457"/>
                </a:cubicBezTo>
                <a:cubicBezTo>
                  <a:pt x="239974" y="104633"/>
                  <a:pt x="247269" y="104633"/>
                  <a:pt x="246357" y="106457"/>
                </a:cubicBezTo>
                <a:cubicBezTo>
                  <a:pt x="246357" y="109193"/>
                  <a:pt x="245446" y="111928"/>
                  <a:pt x="241798" y="111928"/>
                </a:cubicBezTo>
                <a:cubicBezTo>
                  <a:pt x="249093" y="114664"/>
                  <a:pt x="243622" y="120135"/>
                  <a:pt x="248181" y="124695"/>
                </a:cubicBezTo>
                <a:cubicBezTo>
                  <a:pt x="250917" y="125607"/>
                  <a:pt x="252741" y="132902"/>
                  <a:pt x="249093" y="130166"/>
                </a:cubicBezTo>
                <a:cubicBezTo>
                  <a:pt x="250917" y="131990"/>
                  <a:pt x="248181" y="132902"/>
                  <a:pt x="248181" y="134726"/>
                </a:cubicBezTo>
                <a:cubicBezTo>
                  <a:pt x="247269" y="136550"/>
                  <a:pt x="244534" y="132902"/>
                  <a:pt x="244534" y="134726"/>
                </a:cubicBezTo>
                <a:cubicBezTo>
                  <a:pt x="245446" y="134726"/>
                  <a:pt x="246357" y="135638"/>
                  <a:pt x="245446" y="136550"/>
                </a:cubicBezTo>
                <a:cubicBezTo>
                  <a:pt x="247269" y="139285"/>
                  <a:pt x="245446" y="135638"/>
                  <a:pt x="247269" y="136550"/>
                </a:cubicBezTo>
                <a:cubicBezTo>
                  <a:pt x="250917" y="136550"/>
                  <a:pt x="250005" y="134726"/>
                  <a:pt x="250917" y="132902"/>
                </a:cubicBezTo>
                <a:cubicBezTo>
                  <a:pt x="253653" y="132902"/>
                  <a:pt x="253653" y="137461"/>
                  <a:pt x="256388" y="136550"/>
                </a:cubicBezTo>
                <a:cubicBezTo>
                  <a:pt x="257300" y="136550"/>
                  <a:pt x="255476" y="138373"/>
                  <a:pt x="256388" y="137461"/>
                </a:cubicBezTo>
                <a:cubicBezTo>
                  <a:pt x="257300" y="134726"/>
                  <a:pt x="256388" y="139285"/>
                  <a:pt x="257300" y="140197"/>
                </a:cubicBezTo>
                <a:cubicBezTo>
                  <a:pt x="259124" y="139285"/>
                  <a:pt x="260036" y="133814"/>
                  <a:pt x="264595" y="134726"/>
                </a:cubicBezTo>
                <a:cubicBezTo>
                  <a:pt x="266419" y="135638"/>
                  <a:pt x="269155" y="131078"/>
                  <a:pt x="272802" y="132902"/>
                </a:cubicBezTo>
                <a:cubicBezTo>
                  <a:pt x="274626" y="133814"/>
                  <a:pt x="276450" y="134726"/>
                  <a:pt x="274626" y="136550"/>
                </a:cubicBezTo>
                <a:cubicBezTo>
                  <a:pt x="277362" y="133814"/>
                  <a:pt x="274626" y="139285"/>
                  <a:pt x="274626" y="140197"/>
                </a:cubicBezTo>
                <a:cubicBezTo>
                  <a:pt x="275538" y="137461"/>
                  <a:pt x="275538" y="140197"/>
                  <a:pt x="276450" y="141109"/>
                </a:cubicBezTo>
                <a:cubicBezTo>
                  <a:pt x="276450" y="140197"/>
                  <a:pt x="275538" y="138373"/>
                  <a:pt x="275538" y="138373"/>
                </a:cubicBezTo>
                <a:cubicBezTo>
                  <a:pt x="275538" y="137461"/>
                  <a:pt x="275538" y="132902"/>
                  <a:pt x="275538" y="136550"/>
                </a:cubicBezTo>
                <a:cubicBezTo>
                  <a:pt x="275538" y="134726"/>
                  <a:pt x="277362" y="133814"/>
                  <a:pt x="278273" y="135638"/>
                </a:cubicBezTo>
                <a:cubicBezTo>
                  <a:pt x="279185" y="136550"/>
                  <a:pt x="278273" y="135638"/>
                  <a:pt x="279185" y="135638"/>
                </a:cubicBezTo>
                <a:cubicBezTo>
                  <a:pt x="280097" y="136550"/>
                  <a:pt x="280097" y="135638"/>
                  <a:pt x="281009" y="135638"/>
                </a:cubicBezTo>
                <a:cubicBezTo>
                  <a:pt x="282833" y="135638"/>
                  <a:pt x="283745" y="139285"/>
                  <a:pt x="283745" y="138373"/>
                </a:cubicBezTo>
                <a:cubicBezTo>
                  <a:pt x="283745" y="137461"/>
                  <a:pt x="281921" y="135638"/>
                  <a:pt x="281921" y="135638"/>
                </a:cubicBezTo>
                <a:cubicBezTo>
                  <a:pt x="281921" y="134726"/>
                  <a:pt x="284657" y="132902"/>
                  <a:pt x="285569" y="133814"/>
                </a:cubicBezTo>
                <a:cubicBezTo>
                  <a:pt x="285569" y="131990"/>
                  <a:pt x="288304" y="129254"/>
                  <a:pt x="288304" y="131990"/>
                </a:cubicBezTo>
                <a:cubicBezTo>
                  <a:pt x="288304" y="131990"/>
                  <a:pt x="290128" y="130166"/>
                  <a:pt x="289216" y="131990"/>
                </a:cubicBezTo>
                <a:cubicBezTo>
                  <a:pt x="286481" y="134726"/>
                  <a:pt x="291040" y="134726"/>
                  <a:pt x="291040" y="135638"/>
                </a:cubicBezTo>
                <a:cubicBezTo>
                  <a:pt x="290128" y="138373"/>
                  <a:pt x="289216" y="140197"/>
                  <a:pt x="289216" y="142933"/>
                </a:cubicBezTo>
                <a:cubicBezTo>
                  <a:pt x="287392" y="144756"/>
                  <a:pt x="287392" y="147492"/>
                  <a:pt x="286481" y="149316"/>
                </a:cubicBezTo>
                <a:cubicBezTo>
                  <a:pt x="285569" y="152963"/>
                  <a:pt x="286481" y="155699"/>
                  <a:pt x="281921" y="157523"/>
                </a:cubicBezTo>
                <a:cubicBezTo>
                  <a:pt x="281921" y="159347"/>
                  <a:pt x="287392" y="157523"/>
                  <a:pt x="287392" y="154787"/>
                </a:cubicBezTo>
                <a:cubicBezTo>
                  <a:pt x="289216" y="153875"/>
                  <a:pt x="290128" y="151140"/>
                  <a:pt x="290128" y="149316"/>
                </a:cubicBezTo>
                <a:cubicBezTo>
                  <a:pt x="291040" y="146580"/>
                  <a:pt x="294688" y="142933"/>
                  <a:pt x="294688" y="140197"/>
                </a:cubicBezTo>
                <a:cubicBezTo>
                  <a:pt x="297423" y="133814"/>
                  <a:pt x="301983" y="130166"/>
                  <a:pt x="304719" y="125607"/>
                </a:cubicBezTo>
                <a:cubicBezTo>
                  <a:pt x="305630" y="125607"/>
                  <a:pt x="310190" y="122871"/>
                  <a:pt x="306542" y="125607"/>
                </a:cubicBezTo>
                <a:cubicBezTo>
                  <a:pt x="306542" y="127431"/>
                  <a:pt x="304719" y="128343"/>
                  <a:pt x="304719" y="129254"/>
                </a:cubicBezTo>
                <a:cubicBezTo>
                  <a:pt x="304719" y="131078"/>
                  <a:pt x="302895" y="131078"/>
                  <a:pt x="301983" y="132902"/>
                </a:cubicBezTo>
                <a:cubicBezTo>
                  <a:pt x="301071" y="135638"/>
                  <a:pt x="306542" y="130166"/>
                  <a:pt x="306542" y="128343"/>
                </a:cubicBezTo>
                <a:cubicBezTo>
                  <a:pt x="310190" y="126519"/>
                  <a:pt x="311102" y="121047"/>
                  <a:pt x="313837" y="119224"/>
                </a:cubicBezTo>
                <a:cubicBezTo>
                  <a:pt x="314749" y="121959"/>
                  <a:pt x="316573" y="124695"/>
                  <a:pt x="318397" y="126519"/>
                </a:cubicBezTo>
                <a:cubicBezTo>
                  <a:pt x="320221" y="126519"/>
                  <a:pt x="321133" y="129254"/>
                  <a:pt x="320221" y="125607"/>
                </a:cubicBezTo>
                <a:cubicBezTo>
                  <a:pt x="317485" y="122871"/>
                  <a:pt x="319309" y="123783"/>
                  <a:pt x="322044" y="122871"/>
                </a:cubicBezTo>
                <a:cubicBezTo>
                  <a:pt x="325692" y="121047"/>
                  <a:pt x="321133" y="121047"/>
                  <a:pt x="319309" y="121959"/>
                </a:cubicBezTo>
                <a:cubicBezTo>
                  <a:pt x="316573" y="121959"/>
                  <a:pt x="318397" y="117400"/>
                  <a:pt x="318397" y="116488"/>
                </a:cubicBezTo>
                <a:cubicBezTo>
                  <a:pt x="319309" y="114664"/>
                  <a:pt x="320221" y="114664"/>
                  <a:pt x="320221" y="117400"/>
                </a:cubicBezTo>
                <a:cubicBezTo>
                  <a:pt x="321133" y="117400"/>
                  <a:pt x="323868" y="118312"/>
                  <a:pt x="322956" y="116488"/>
                </a:cubicBezTo>
                <a:cubicBezTo>
                  <a:pt x="322956" y="115576"/>
                  <a:pt x="322956" y="113752"/>
                  <a:pt x="324780" y="112840"/>
                </a:cubicBezTo>
                <a:cubicBezTo>
                  <a:pt x="324780" y="112840"/>
                  <a:pt x="326604" y="113752"/>
                  <a:pt x="325692" y="112840"/>
                </a:cubicBezTo>
                <a:cubicBezTo>
                  <a:pt x="323868" y="111016"/>
                  <a:pt x="327516" y="111016"/>
                  <a:pt x="326604" y="111016"/>
                </a:cubicBezTo>
                <a:cubicBezTo>
                  <a:pt x="324780" y="111928"/>
                  <a:pt x="324780" y="110105"/>
                  <a:pt x="324780" y="109193"/>
                </a:cubicBezTo>
                <a:cubicBezTo>
                  <a:pt x="325692" y="109193"/>
                  <a:pt x="327516" y="109193"/>
                  <a:pt x="328428" y="108281"/>
                </a:cubicBezTo>
                <a:cubicBezTo>
                  <a:pt x="329339" y="106457"/>
                  <a:pt x="330251" y="105545"/>
                  <a:pt x="330251" y="103721"/>
                </a:cubicBezTo>
                <a:cubicBezTo>
                  <a:pt x="330251" y="102809"/>
                  <a:pt x="329339" y="102809"/>
                  <a:pt x="330251" y="101897"/>
                </a:cubicBezTo>
                <a:cubicBezTo>
                  <a:pt x="334811" y="96426"/>
                  <a:pt x="332987" y="98250"/>
                  <a:pt x="336635" y="101897"/>
                </a:cubicBezTo>
                <a:cubicBezTo>
                  <a:pt x="336635" y="99162"/>
                  <a:pt x="341194" y="98250"/>
                  <a:pt x="341194" y="98250"/>
                </a:cubicBezTo>
                <a:cubicBezTo>
                  <a:pt x="340282" y="97338"/>
                  <a:pt x="341194" y="95514"/>
                  <a:pt x="341194" y="94602"/>
                </a:cubicBezTo>
                <a:cubicBezTo>
                  <a:pt x="342106" y="95514"/>
                  <a:pt x="342106" y="97338"/>
                  <a:pt x="343018" y="96426"/>
                </a:cubicBezTo>
                <a:cubicBezTo>
                  <a:pt x="344842" y="97338"/>
                  <a:pt x="343018" y="99162"/>
                  <a:pt x="343018" y="100074"/>
                </a:cubicBezTo>
                <a:cubicBezTo>
                  <a:pt x="345754" y="99162"/>
                  <a:pt x="348489" y="97338"/>
                  <a:pt x="347577" y="94602"/>
                </a:cubicBezTo>
                <a:cubicBezTo>
                  <a:pt x="348489" y="94602"/>
                  <a:pt x="349401" y="96426"/>
                  <a:pt x="349401" y="97338"/>
                </a:cubicBezTo>
                <a:cubicBezTo>
                  <a:pt x="350313" y="98250"/>
                  <a:pt x="351225" y="99162"/>
                  <a:pt x="350313" y="100074"/>
                </a:cubicBezTo>
                <a:cubicBezTo>
                  <a:pt x="351225" y="100074"/>
                  <a:pt x="353049" y="100074"/>
                  <a:pt x="353961" y="101897"/>
                </a:cubicBezTo>
                <a:cubicBezTo>
                  <a:pt x="353961" y="100986"/>
                  <a:pt x="354873" y="100074"/>
                  <a:pt x="353049" y="99162"/>
                </a:cubicBezTo>
                <a:cubicBezTo>
                  <a:pt x="352137" y="98250"/>
                  <a:pt x="352137" y="97338"/>
                  <a:pt x="351225" y="99162"/>
                </a:cubicBezTo>
                <a:cubicBezTo>
                  <a:pt x="351225" y="97338"/>
                  <a:pt x="351225" y="93690"/>
                  <a:pt x="353049" y="94602"/>
                </a:cubicBezTo>
                <a:cubicBezTo>
                  <a:pt x="353049" y="95514"/>
                  <a:pt x="352137" y="98250"/>
                  <a:pt x="353049" y="96426"/>
                </a:cubicBezTo>
                <a:cubicBezTo>
                  <a:pt x="353049" y="96426"/>
                  <a:pt x="353049" y="96426"/>
                  <a:pt x="353961" y="97338"/>
                </a:cubicBezTo>
                <a:cubicBezTo>
                  <a:pt x="355784" y="98250"/>
                  <a:pt x="353049" y="96426"/>
                  <a:pt x="354873" y="96426"/>
                </a:cubicBezTo>
                <a:cubicBezTo>
                  <a:pt x="355784" y="97338"/>
                  <a:pt x="356696" y="97338"/>
                  <a:pt x="355784" y="96426"/>
                </a:cubicBezTo>
                <a:cubicBezTo>
                  <a:pt x="355784" y="96426"/>
                  <a:pt x="358520" y="94602"/>
                  <a:pt x="357608" y="96426"/>
                </a:cubicBezTo>
                <a:cubicBezTo>
                  <a:pt x="357608" y="97338"/>
                  <a:pt x="358520" y="96426"/>
                  <a:pt x="358520" y="96426"/>
                </a:cubicBezTo>
                <a:cubicBezTo>
                  <a:pt x="358520" y="98250"/>
                  <a:pt x="359432" y="96426"/>
                  <a:pt x="358520" y="95514"/>
                </a:cubicBezTo>
                <a:cubicBezTo>
                  <a:pt x="361256" y="97338"/>
                  <a:pt x="359432" y="96426"/>
                  <a:pt x="358520" y="98250"/>
                </a:cubicBezTo>
                <a:cubicBezTo>
                  <a:pt x="359432" y="99162"/>
                  <a:pt x="359432" y="97338"/>
                  <a:pt x="361256" y="98250"/>
                </a:cubicBezTo>
                <a:cubicBezTo>
                  <a:pt x="361256" y="96426"/>
                  <a:pt x="362168" y="99162"/>
                  <a:pt x="361256" y="99162"/>
                </a:cubicBezTo>
                <a:cubicBezTo>
                  <a:pt x="359432" y="100074"/>
                  <a:pt x="362168" y="99162"/>
                  <a:pt x="362168" y="100074"/>
                </a:cubicBezTo>
                <a:cubicBezTo>
                  <a:pt x="363080" y="100986"/>
                  <a:pt x="362168" y="96426"/>
                  <a:pt x="363080" y="99162"/>
                </a:cubicBezTo>
                <a:cubicBezTo>
                  <a:pt x="363080" y="98250"/>
                  <a:pt x="364903" y="94602"/>
                  <a:pt x="363992" y="97338"/>
                </a:cubicBezTo>
                <a:cubicBezTo>
                  <a:pt x="364903" y="97338"/>
                  <a:pt x="363992" y="98250"/>
                  <a:pt x="363992" y="99162"/>
                </a:cubicBezTo>
                <a:cubicBezTo>
                  <a:pt x="364903" y="99162"/>
                  <a:pt x="364903" y="99162"/>
                  <a:pt x="364903" y="100074"/>
                </a:cubicBezTo>
                <a:cubicBezTo>
                  <a:pt x="365815" y="100986"/>
                  <a:pt x="364903" y="100986"/>
                  <a:pt x="364903" y="101897"/>
                </a:cubicBezTo>
                <a:cubicBezTo>
                  <a:pt x="365815" y="103721"/>
                  <a:pt x="365815" y="101897"/>
                  <a:pt x="365815" y="100986"/>
                </a:cubicBezTo>
                <a:cubicBezTo>
                  <a:pt x="365815" y="100986"/>
                  <a:pt x="366727" y="100074"/>
                  <a:pt x="366727" y="100986"/>
                </a:cubicBezTo>
                <a:cubicBezTo>
                  <a:pt x="366727" y="100074"/>
                  <a:pt x="366727" y="100074"/>
                  <a:pt x="367639" y="100074"/>
                </a:cubicBezTo>
                <a:cubicBezTo>
                  <a:pt x="369463" y="95514"/>
                  <a:pt x="367639" y="101897"/>
                  <a:pt x="369463" y="100986"/>
                </a:cubicBezTo>
                <a:cubicBezTo>
                  <a:pt x="368551" y="101897"/>
                  <a:pt x="369463" y="100986"/>
                  <a:pt x="369463" y="101897"/>
                </a:cubicBezTo>
                <a:cubicBezTo>
                  <a:pt x="369463" y="101897"/>
                  <a:pt x="368551" y="102809"/>
                  <a:pt x="367639" y="103721"/>
                </a:cubicBezTo>
                <a:cubicBezTo>
                  <a:pt x="368551" y="105545"/>
                  <a:pt x="367639" y="101897"/>
                  <a:pt x="369463" y="102809"/>
                </a:cubicBezTo>
                <a:cubicBezTo>
                  <a:pt x="369463" y="102809"/>
                  <a:pt x="369463" y="99162"/>
                  <a:pt x="370375" y="100986"/>
                </a:cubicBezTo>
                <a:cubicBezTo>
                  <a:pt x="371287" y="100074"/>
                  <a:pt x="369463" y="100074"/>
                  <a:pt x="370375" y="99162"/>
                </a:cubicBezTo>
                <a:cubicBezTo>
                  <a:pt x="371287" y="98250"/>
                  <a:pt x="371287" y="96426"/>
                  <a:pt x="372199" y="98250"/>
                </a:cubicBezTo>
                <a:cubicBezTo>
                  <a:pt x="373110" y="98250"/>
                  <a:pt x="371287" y="99162"/>
                  <a:pt x="372199" y="99162"/>
                </a:cubicBezTo>
                <a:cubicBezTo>
                  <a:pt x="371287" y="99162"/>
                  <a:pt x="372199" y="100074"/>
                  <a:pt x="371287" y="100074"/>
                </a:cubicBezTo>
                <a:cubicBezTo>
                  <a:pt x="372199" y="100074"/>
                  <a:pt x="371287" y="101897"/>
                  <a:pt x="372199" y="100986"/>
                </a:cubicBezTo>
                <a:cubicBezTo>
                  <a:pt x="373110" y="99162"/>
                  <a:pt x="372199" y="104633"/>
                  <a:pt x="373110" y="102809"/>
                </a:cubicBezTo>
                <a:cubicBezTo>
                  <a:pt x="372199" y="100986"/>
                  <a:pt x="374022" y="102809"/>
                  <a:pt x="374022" y="100986"/>
                </a:cubicBezTo>
                <a:cubicBezTo>
                  <a:pt x="376758" y="102809"/>
                  <a:pt x="372199" y="106457"/>
                  <a:pt x="375846" y="102809"/>
                </a:cubicBezTo>
                <a:cubicBezTo>
                  <a:pt x="374934" y="100074"/>
                  <a:pt x="376758" y="100986"/>
                  <a:pt x="377670" y="102809"/>
                </a:cubicBezTo>
                <a:cubicBezTo>
                  <a:pt x="379494" y="101897"/>
                  <a:pt x="375846" y="100074"/>
                  <a:pt x="378582" y="100986"/>
                </a:cubicBezTo>
                <a:cubicBezTo>
                  <a:pt x="378582" y="101897"/>
                  <a:pt x="379494" y="102809"/>
                  <a:pt x="378582" y="103721"/>
                </a:cubicBezTo>
                <a:cubicBezTo>
                  <a:pt x="379494" y="103721"/>
                  <a:pt x="379494" y="104633"/>
                  <a:pt x="378582" y="104633"/>
                </a:cubicBezTo>
                <a:cubicBezTo>
                  <a:pt x="377670" y="104633"/>
                  <a:pt x="377670" y="103721"/>
                  <a:pt x="377670" y="103721"/>
                </a:cubicBezTo>
                <a:cubicBezTo>
                  <a:pt x="377670" y="104633"/>
                  <a:pt x="374934" y="105545"/>
                  <a:pt x="374934" y="106457"/>
                </a:cubicBezTo>
                <a:cubicBezTo>
                  <a:pt x="375846" y="104633"/>
                  <a:pt x="378582" y="104633"/>
                  <a:pt x="380406" y="104633"/>
                </a:cubicBezTo>
                <a:cubicBezTo>
                  <a:pt x="381317" y="103721"/>
                  <a:pt x="382229" y="101897"/>
                  <a:pt x="384053" y="101897"/>
                </a:cubicBezTo>
                <a:cubicBezTo>
                  <a:pt x="384965" y="100986"/>
                  <a:pt x="386789" y="102809"/>
                  <a:pt x="384053" y="102809"/>
                </a:cubicBezTo>
                <a:cubicBezTo>
                  <a:pt x="384053" y="102809"/>
                  <a:pt x="382229" y="104633"/>
                  <a:pt x="384053" y="105545"/>
                </a:cubicBezTo>
                <a:cubicBezTo>
                  <a:pt x="384053" y="106457"/>
                  <a:pt x="384053" y="107369"/>
                  <a:pt x="384053" y="107369"/>
                </a:cubicBezTo>
                <a:cubicBezTo>
                  <a:pt x="384965" y="107369"/>
                  <a:pt x="384965" y="106457"/>
                  <a:pt x="385877" y="107369"/>
                </a:cubicBezTo>
                <a:cubicBezTo>
                  <a:pt x="387701" y="104633"/>
                  <a:pt x="386789" y="108281"/>
                  <a:pt x="387701" y="108281"/>
                </a:cubicBezTo>
                <a:cubicBezTo>
                  <a:pt x="387701" y="105545"/>
                  <a:pt x="389524" y="108281"/>
                  <a:pt x="388612" y="109193"/>
                </a:cubicBezTo>
                <a:cubicBezTo>
                  <a:pt x="389524" y="109193"/>
                  <a:pt x="389524" y="107369"/>
                  <a:pt x="389524" y="106457"/>
                </a:cubicBezTo>
                <a:cubicBezTo>
                  <a:pt x="390436" y="107369"/>
                  <a:pt x="392260" y="109193"/>
                  <a:pt x="390436" y="106457"/>
                </a:cubicBezTo>
                <a:cubicBezTo>
                  <a:pt x="390436" y="105545"/>
                  <a:pt x="390436" y="104633"/>
                  <a:pt x="391348" y="102809"/>
                </a:cubicBezTo>
                <a:cubicBezTo>
                  <a:pt x="394084" y="100986"/>
                  <a:pt x="394084" y="103721"/>
                  <a:pt x="392260" y="104633"/>
                </a:cubicBezTo>
                <a:cubicBezTo>
                  <a:pt x="391348" y="105545"/>
                  <a:pt x="392260" y="104633"/>
                  <a:pt x="393172" y="104633"/>
                </a:cubicBezTo>
                <a:cubicBezTo>
                  <a:pt x="392260" y="104633"/>
                  <a:pt x="393172" y="105545"/>
                  <a:pt x="393172" y="105545"/>
                </a:cubicBezTo>
                <a:cubicBezTo>
                  <a:pt x="394084" y="106457"/>
                  <a:pt x="389524" y="111928"/>
                  <a:pt x="393172" y="108281"/>
                </a:cubicBezTo>
                <a:cubicBezTo>
                  <a:pt x="394084" y="109193"/>
                  <a:pt x="394996" y="108281"/>
                  <a:pt x="395908" y="107369"/>
                </a:cubicBezTo>
                <a:cubicBezTo>
                  <a:pt x="396819" y="107369"/>
                  <a:pt x="395908" y="109193"/>
                  <a:pt x="395908" y="109193"/>
                </a:cubicBezTo>
                <a:cubicBezTo>
                  <a:pt x="396819" y="109193"/>
                  <a:pt x="395908" y="105545"/>
                  <a:pt x="397731" y="106457"/>
                </a:cubicBezTo>
                <a:cubicBezTo>
                  <a:pt x="398643" y="108281"/>
                  <a:pt x="398643" y="108281"/>
                  <a:pt x="397731" y="110105"/>
                </a:cubicBezTo>
                <a:cubicBezTo>
                  <a:pt x="393172" y="114664"/>
                  <a:pt x="398643" y="113752"/>
                  <a:pt x="395908" y="116488"/>
                </a:cubicBezTo>
                <a:cubicBezTo>
                  <a:pt x="393172" y="120135"/>
                  <a:pt x="396819" y="127431"/>
                  <a:pt x="391348" y="126519"/>
                </a:cubicBezTo>
                <a:cubicBezTo>
                  <a:pt x="391348" y="131990"/>
                  <a:pt x="397731" y="123783"/>
                  <a:pt x="393172" y="136550"/>
                </a:cubicBezTo>
                <a:cubicBezTo>
                  <a:pt x="392260" y="139285"/>
                  <a:pt x="391348" y="142933"/>
                  <a:pt x="388612" y="142021"/>
                </a:cubicBezTo>
                <a:cubicBezTo>
                  <a:pt x="387701" y="142021"/>
                  <a:pt x="388612" y="142933"/>
                  <a:pt x="388612" y="142933"/>
                </a:cubicBezTo>
                <a:cubicBezTo>
                  <a:pt x="388612" y="143845"/>
                  <a:pt x="388612" y="143845"/>
                  <a:pt x="388612" y="144756"/>
                </a:cubicBezTo>
                <a:cubicBezTo>
                  <a:pt x="386789" y="145668"/>
                  <a:pt x="387701" y="146580"/>
                  <a:pt x="388612" y="145668"/>
                </a:cubicBezTo>
                <a:cubicBezTo>
                  <a:pt x="388612" y="146580"/>
                  <a:pt x="386789" y="147492"/>
                  <a:pt x="387701" y="149316"/>
                </a:cubicBezTo>
                <a:cubicBezTo>
                  <a:pt x="387701" y="151140"/>
                  <a:pt x="386789" y="151140"/>
                  <a:pt x="385877" y="152052"/>
                </a:cubicBezTo>
                <a:cubicBezTo>
                  <a:pt x="385877" y="153875"/>
                  <a:pt x="384053" y="154787"/>
                  <a:pt x="383141" y="154787"/>
                </a:cubicBezTo>
                <a:cubicBezTo>
                  <a:pt x="379494" y="155699"/>
                  <a:pt x="381317" y="159347"/>
                  <a:pt x="384053" y="160259"/>
                </a:cubicBezTo>
                <a:cubicBezTo>
                  <a:pt x="384053" y="161170"/>
                  <a:pt x="382229" y="161170"/>
                  <a:pt x="382229" y="162082"/>
                </a:cubicBezTo>
                <a:cubicBezTo>
                  <a:pt x="383141" y="162994"/>
                  <a:pt x="381317" y="161170"/>
                  <a:pt x="381317" y="162994"/>
                </a:cubicBezTo>
                <a:cubicBezTo>
                  <a:pt x="382229" y="164818"/>
                  <a:pt x="381317" y="170289"/>
                  <a:pt x="379494" y="170289"/>
                </a:cubicBezTo>
                <a:cubicBezTo>
                  <a:pt x="379494" y="170289"/>
                  <a:pt x="378582" y="170289"/>
                  <a:pt x="378582" y="171201"/>
                </a:cubicBezTo>
                <a:cubicBezTo>
                  <a:pt x="380406" y="171201"/>
                  <a:pt x="377670" y="172113"/>
                  <a:pt x="377670" y="173025"/>
                </a:cubicBezTo>
                <a:cubicBezTo>
                  <a:pt x="378582" y="173937"/>
                  <a:pt x="375846" y="174849"/>
                  <a:pt x="375846" y="176673"/>
                </a:cubicBezTo>
                <a:cubicBezTo>
                  <a:pt x="372199" y="176673"/>
                  <a:pt x="372199" y="180320"/>
                  <a:pt x="371287" y="182144"/>
                </a:cubicBezTo>
                <a:cubicBezTo>
                  <a:pt x="371287" y="183056"/>
                  <a:pt x="369463" y="183056"/>
                  <a:pt x="369463" y="183968"/>
                </a:cubicBezTo>
                <a:cubicBezTo>
                  <a:pt x="369463" y="185792"/>
                  <a:pt x="368551" y="186704"/>
                  <a:pt x="368551" y="188527"/>
                </a:cubicBezTo>
                <a:cubicBezTo>
                  <a:pt x="368551" y="193087"/>
                  <a:pt x="364903" y="195823"/>
                  <a:pt x="362168" y="198558"/>
                </a:cubicBezTo>
                <a:cubicBezTo>
                  <a:pt x="361256" y="197646"/>
                  <a:pt x="361256" y="199470"/>
                  <a:pt x="361256" y="199470"/>
                </a:cubicBezTo>
                <a:cubicBezTo>
                  <a:pt x="360344" y="198558"/>
                  <a:pt x="360344" y="199470"/>
                  <a:pt x="360344" y="200382"/>
                </a:cubicBezTo>
                <a:cubicBezTo>
                  <a:pt x="360344" y="202206"/>
                  <a:pt x="359432" y="203118"/>
                  <a:pt x="359432" y="204941"/>
                </a:cubicBezTo>
                <a:cubicBezTo>
                  <a:pt x="359432" y="205853"/>
                  <a:pt x="356696" y="206765"/>
                  <a:pt x="356696" y="207677"/>
                </a:cubicBezTo>
                <a:cubicBezTo>
                  <a:pt x="356696" y="209501"/>
                  <a:pt x="354873" y="211325"/>
                  <a:pt x="353049" y="213148"/>
                </a:cubicBezTo>
                <a:cubicBezTo>
                  <a:pt x="350313" y="216796"/>
                  <a:pt x="349401" y="215884"/>
                  <a:pt x="345754" y="215884"/>
                </a:cubicBezTo>
                <a:cubicBezTo>
                  <a:pt x="342106" y="221355"/>
                  <a:pt x="308366" y="239593"/>
                  <a:pt x="322044" y="240505"/>
                </a:cubicBezTo>
                <a:cubicBezTo>
                  <a:pt x="325692" y="239593"/>
                  <a:pt x="329339" y="239593"/>
                  <a:pt x="330251" y="244153"/>
                </a:cubicBezTo>
                <a:cubicBezTo>
                  <a:pt x="332075" y="245065"/>
                  <a:pt x="333899" y="245065"/>
                  <a:pt x="334811" y="246889"/>
                </a:cubicBezTo>
                <a:cubicBezTo>
                  <a:pt x="335723" y="250536"/>
                  <a:pt x="329339" y="248712"/>
                  <a:pt x="330251" y="253272"/>
                </a:cubicBezTo>
                <a:cubicBezTo>
                  <a:pt x="336635" y="260567"/>
                  <a:pt x="325692" y="256007"/>
                  <a:pt x="330251" y="260567"/>
                </a:cubicBezTo>
                <a:cubicBezTo>
                  <a:pt x="332987" y="265126"/>
                  <a:pt x="322044" y="262391"/>
                  <a:pt x="327516" y="269686"/>
                </a:cubicBezTo>
                <a:cubicBezTo>
                  <a:pt x="327516" y="269686"/>
                  <a:pt x="327516" y="270598"/>
                  <a:pt x="327516" y="270598"/>
                </a:cubicBezTo>
                <a:cubicBezTo>
                  <a:pt x="323868" y="268774"/>
                  <a:pt x="321133" y="272421"/>
                  <a:pt x="319309" y="275157"/>
                </a:cubicBezTo>
                <a:cubicBezTo>
                  <a:pt x="319309" y="276069"/>
                  <a:pt x="320221" y="278805"/>
                  <a:pt x="318397" y="279716"/>
                </a:cubicBezTo>
                <a:cubicBezTo>
                  <a:pt x="308366" y="284276"/>
                  <a:pt x="299247" y="283364"/>
                  <a:pt x="302895" y="297043"/>
                </a:cubicBezTo>
                <a:cubicBezTo>
                  <a:pt x="302895" y="299778"/>
                  <a:pt x="297423" y="304338"/>
                  <a:pt x="296511" y="307073"/>
                </a:cubicBezTo>
                <a:cubicBezTo>
                  <a:pt x="295600" y="314369"/>
                  <a:pt x="306542" y="312545"/>
                  <a:pt x="302895" y="320752"/>
                </a:cubicBezTo>
                <a:cubicBezTo>
                  <a:pt x="301983" y="329871"/>
                  <a:pt x="294688" y="338078"/>
                  <a:pt x="291040" y="346285"/>
                </a:cubicBezTo>
                <a:cubicBezTo>
                  <a:pt x="285569" y="349932"/>
                  <a:pt x="285569" y="348108"/>
                  <a:pt x="281921" y="354492"/>
                </a:cubicBezTo>
                <a:cubicBezTo>
                  <a:pt x="280097" y="358139"/>
                  <a:pt x="276450" y="359963"/>
                  <a:pt x="275538" y="363611"/>
                </a:cubicBezTo>
                <a:cubicBezTo>
                  <a:pt x="273714" y="368170"/>
                  <a:pt x="273714" y="373642"/>
                  <a:pt x="270066" y="378201"/>
                </a:cubicBezTo>
                <a:cubicBezTo>
                  <a:pt x="219000" y="373642"/>
                  <a:pt x="118692" y="373642"/>
                  <a:pt x="69450" y="363611"/>
                </a:cubicBezTo>
                <a:cubicBezTo>
                  <a:pt x="63979" y="366346"/>
                  <a:pt x="70362" y="359051"/>
                  <a:pt x="59419" y="359051"/>
                </a:cubicBezTo>
                <a:cubicBezTo>
                  <a:pt x="57596" y="358139"/>
                  <a:pt x="59419" y="354492"/>
                  <a:pt x="57596" y="353580"/>
                </a:cubicBezTo>
                <a:cubicBezTo>
                  <a:pt x="53036" y="351756"/>
                  <a:pt x="49389" y="349020"/>
                  <a:pt x="45741" y="345373"/>
                </a:cubicBezTo>
                <a:cubicBezTo>
                  <a:pt x="44829" y="344461"/>
                  <a:pt x="41181" y="344461"/>
                  <a:pt x="42093" y="342637"/>
                </a:cubicBezTo>
                <a:cubicBezTo>
                  <a:pt x="42093" y="340813"/>
                  <a:pt x="40270" y="339901"/>
                  <a:pt x="40270" y="338989"/>
                </a:cubicBezTo>
                <a:cubicBezTo>
                  <a:pt x="39358" y="335342"/>
                  <a:pt x="39358" y="331694"/>
                  <a:pt x="40270" y="328047"/>
                </a:cubicBezTo>
                <a:cubicBezTo>
                  <a:pt x="34798" y="322575"/>
                  <a:pt x="33886" y="314369"/>
                  <a:pt x="30239" y="307985"/>
                </a:cubicBezTo>
                <a:cubicBezTo>
                  <a:pt x="29327" y="304338"/>
                  <a:pt x="25679" y="301602"/>
                  <a:pt x="23856" y="298866"/>
                </a:cubicBezTo>
                <a:cubicBezTo>
                  <a:pt x="24767" y="295219"/>
                  <a:pt x="22032" y="292483"/>
                  <a:pt x="19296" y="290659"/>
                </a:cubicBezTo>
                <a:cubicBezTo>
                  <a:pt x="15649" y="288835"/>
                  <a:pt x="12913" y="282452"/>
                  <a:pt x="15649" y="279716"/>
                </a:cubicBezTo>
                <a:cubicBezTo>
                  <a:pt x="30239" y="258743"/>
                  <a:pt x="74010" y="160259"/>
                  <a:pt x="79481" y="144756"/>
                </a:cubicBezTo>
                <a:cubicBezTo>
                  <a:pt x="73098" y="146580"/>
                  <a:pt x="77657" y="141109"/>
                  <a:pt x="74922" y="142021"/>
                </a:cubicBezTo>
                <a:cubicBezTo>
                  <a:pt x="73098" y="142021"/>
                  <a:pt x="71274" y="144756"/>
                  <a:pt x="69450" y="142933"/>
                </a:cubicBezTo>
                <a:cubicBezTo>
                  <a:pt x="66715" y="142021"/>
                  <a:pt x="67627" y="140197"/>
                  <a:pt x="67627" y="138373"/>
                </a:cubicBezTo>
                <a:cubicBezTo>
                  <a:pt x="64891" y="138373"/>
                  <a:pt x="62155" y="136550"/>
                  <a:pt x="59419" y="134726"/>
                </a:cubicBezTo>
                <a:cubicBezTo>
                  <a:pt x="57596" y="133814"/>
                  <a:pt x="57596" y="131078"/>
                  <a:pt x="55772" y="130166"/>
                </a:cubicBezTo>
                <a:cubicBezTo>
                  <a:pt x="54860" y="128343"/>
                  <a:pt x="52124" y="130166"/>
                  <a:pt x="52124" y="127431"/>
                </a:cubicBezTo>
                <a:cubicBezTo>
                  <a:pt x="50300" y="127431"/>
                  <a:pt x="49389" y="127431"/>
                  <a:pt x="47565" y="127431"/>
                </a:cubicBezTo>
                <a:cubicBezTo>
                  <a:pt x="43917" y="125607"/>
                  <a:pt x="39358" y="123783"/>
                  <a:pt x="36622" y="121047"/>
                </a:cubicBezTo>
                <a:cubicBezTo>
                  <a:pt x="35710" y="118312"/>
                  <a:pt x="32063" y="119224"/>
                  <a:pt x="31151" y="117400"/>
                </a:cubicBezTo>
                <a:cubicBezTo>
                  <a:pt x="28415" y="115576"/>
                  <a:pt x="24767" y="113752"/>
                  <a:pt x="22032" y="110105"/>
                </a:cubicBezTo>
                <a:cubicBezTo>
                  <a:pt x="20208" y="109193"/>
                  <a:pt x="18384" y="109193"/>
                  <a:pt x="17472" y="107369"/>
                </a:cubicBezTo>
                <a:cubicBezTo>
                  <a:pt x="15649" y="105545"/>
                  <a:pt x="17472" y="101897"/>
                  <a:pt x="14737" y="100986"/>
                </a:cubicBezTo>
                <a:cubicBezTo>
                  <a:pt x="12001" y="99162"/>
                  <a:pt x="8354" y="99162"/>
                  <a:pt x="6530" y="95514"/>
                </a:cubicBezTo>
                <a:cubicBezTo>
                  <a:pt x="5618" y="93690"/>
                  <a:pt x="7442" y="90043"/>
                  <a:pt x="6530" y="89131"/>
                </a:cubicBezTo>
                <a:cubicBezTo>
                  <a:pt x="1970" y="88219"/>
                  <a:pt x="2882" y="83660"/>
                  <a:pt x="2882" y="80012"/>
                </a:cubicBezTo>
                <a:cubicBezTo>
                  <a:pt x="2882" y="73629"/>
                  <a:pt x="-765" y="40801"/>
                  <a:pt x="146" y="36241"/>
                </a:cubicBezTo>
                <a:cubicBezTo>
                  <a:pt x="2882" y="40801"/>
                  <a:pt x="4706" y="40801"/>
                  <a:pt x="7442" y="37153"/>
                </a:cubicBezTo>
                <a:cubicBezTo>
                  <a:pt x="10177" y="37153"/>
                  <a:pt x="12913" y="38065"/>
                  <a:pt x="13825" y="36241"/>
                </a:cubicBezTo>
                <a:cubicBezTo>
                  <a:pt x="5618" y="38065"/>
                  <a:pt x="2882" y="36241"/>
                  <a:pt x="4706" y="35329"/>
                </a:cubicBezTo>
                <a:close/>
                <a:moveTo>
                  <a:pt x="289216" y="133814"/>
                </a:moveTo>
                <a:cubicBezTo>
                  <a:pt x="290128" y="135638"/>
                  <a:pt x="285569" y="139285"/>
                  <a:pt x="283745" y="136550"/>
                </a:cubicBezTo>
                <a:cubicBezTo>
                  <a:pt x="285569" y="134726"/>
                  <a:pt x="287392" y="130166"/>
                  <a:pt x="289216" y="133814"/>
                </a:cubicBezTo>
                <a:close/>
                <a:moveTo>
                  <a:pt x="318397" y="112840"/>
                </a:moveTo>
                <a:cubicBezTo>
                  <a:pt x="320221" y="113752"/>
                  <a:pt x="319309" y="117400"/>
                  <a:pt x="317485" y="117400"/>
                </a:cubicBezTo>
                <a:cubicBezTo>
                  <a:pt x="316573" y="117400"/>
                  <a:pt x="315661" y="116488"/>
                  <a:pt x="314749" y="115576"/>
                </a:cubicBezTo>
                <a:cubicBezTo>
                  <a:pt x="315661" y="113752"/>
                  <a:pt x="316573" y="111928"/>
                  <a:pt x="318397" y="112840"/>
                </a:cubicBezTo>
                <a:close/>
                <a:moveTo>
                  <a:pt x="322956" y="104633"/>
                </a:moveTo>
                <a:cubicBezTo>
                  <a:pt x="324780" y="106457"/>
                  <a:pt x="323868" y="108281"/>
                  <a:pt x="322956" y="111016"/>
                </a:cubicBezTo>
                <a:cubicBezTo>
                  <a:pt x="316573" y="112840"/>
                  <a:pt x="320221" y="105545"/>
                  <a:pt x="322956" y="104633"/>
                </a:cubicBezTo>
                <a:close/>
                <a:moveTo>
                  <a:pt x="331163" y="99162"/>
                </a:moveTo>
                <a:cubicBezTo>
                  <a:pt x="334811" y="98250"/>
                  <a:pt x="332075" y="102809"/>
                  <a:pt x="330251" y="100986"/>
                </a:cubicBezTo>
                <a:cubicBezTo>
                  <a:pt x="329339" y="100986"/>
                  <a:pt x="329339" y="98250"/>
                  <a:pt x="331163" y="99162"/>
                </a:cubicBezTo>
                <a:close/>
                <a:moveTo>
                  <a:pt x="241798" y="99162"/>
                </a:moveTo>
                <a:cubicBezTo>
                  <a:pt x="242710" y="101897"/>
                  <a:pt x="239974" y="101897"/>
                  <a:pt x="238150" y="102809"/>
                </a:cubicBezTo>
                <a:cubicBezTo>
                  <a:pt x="237238" y="103721"/>
                  <a:pt x="233591" y="106457"/>
                  <a:pt x="232679" y="105545"/>
                </a:cubicBezTo>
                <a:cubicBezTo>
                  <a:pt x="232679" y="101897"/>
                  <a:pt x="237238" y="100074"/>
                  <a:pt x="239974" y="98250"/>
                </a:cubicBezTo>
                <a:cubicBezTo>
                  <a:pt x="239062" y="100986"/>
                  <a:pt x="241798" y="94602"/>
                  <a:pt x="241798" y="99162"/>
                </a:cubicBezTo>
                <a:close/>
                <a:moveTo>
                  <a:pt x="339370" y="97338"/>
                </a:moveTo>
                <a:cubicBezTo>
                  <a:pt x="341194" y="100074"/>
                  <a:pt x="338458" y="103721"/>
                  <a:pt x="337546" y="99162"/>
                </a:cubicBezTo>
                <a:cubicBezTo>
                  <a:pt x="335723" y="99162"/>
                  <a:pt x="335723" y="97338"/>
                  <a:pt x="336635" y="96426"/>
                </a:cubicBezTo>
                <a:cubicBezTo>
                  <a:pt x="338458" y="96426"/>
                  <a:pt x="338458" y="98250"/>
                  <a:pt x="339370" y="97338"/>
                </a:cubicBezTo>
                <a:close/>
                <a:moveTo>
                  <a:pt x="230855" y="98250"/>
                </a:moveTo>
                <a:cubicBezTo>
                  <a:pt x="233591" y="98250"/>
                  <a:pt x="229943" y="102809"/>
                  <a:pt x="229943" y="103721"/>
                </a:cubicBezTo>
                <a:cubicBezTo>
                  <a:pt x="229031" y="105545"/>
                  <a:pt x="229031" y="109193"/>
                  <a:pt x="228119" y="111016"/>
                </a:cubicBezTo>
                <a:cubicBezTo>
                  <a:pt x="225384" y="109193"/>
                  <a:pt x="223560" y="118312"/>
                  <a:pt x="219912" y="119224"/>
                </a:cubicBezTo>
                <a:cubicBezTo>
                  <a:pt x="216265" y="121047"/>
                  <a:pt x="212617" y="126519"/>
                  <a:pt x="208058" y="124695"/>
                </a:cubicBezTo>
                <a:cubicBezTo>
                  <a:pt x="207146" y="122871"/>
                  <a:pt x="209882" y="121047"/>
                  <a:pt x="209882" y="118312"/>
                </a:cubicBezTo>
                <a:cubicBezTo>
                  <a:pt x="211705" y="116488"/>
                  <a:pt x="213529" y="115576"/>
                  <a:pt x="216265" y="113752"/>
                </a:cubicBezTo>
                <a:cubicBezTo>
                  <a:pt x="215353" y="109193"/>
                  <a:pt x="217177" y="104633"/>
                  <a:pt x="219912" y="100074"/>
                </a:cubicBezTo>
                <a:cubicBezTo>
                  <a:pt x="221736" y="98250"/>
                  <a:pt x="227208" y="93690"/>
                  <a:pt x="226296" y="98250"/>
                </a:cubicBezTo>
                <a:cubicBezTo>
                  <a:pt x="224472" y="100986"/>
                  <a:pt x="227208" y="99162"/>
                  <a:pt x="226296" y="97338"/>
                </a:cubicBezTo>
                <a:cubicBezTo>
                  <a:pt x="227208" y="96426"/>
                  <a:pt x="226296" y="98250"/>
                  <a:pt x="227208" y="97338"/>
                </a:cubicBezTo>
                <a:cubicBezTo>
                  <a:pt x="227208" y="95514"/>
                  <a:pt x="229031" y="99162"/>
                  <a:pt x="227208" y="96426"/>
                </a:cubicBezTo>
                <a:cubicBezTo>
                  <a:pt x="226296" y="93690"/>
                  <a:pt x="229943" y="97338"/>
                  <a:pt x="230855" y="98250"/>
                </a:cubicBezTo>
                <a:close/>
                <a:moveTo>
                  <a:pt x="230855" y="83660"/>
                </a:moveTo>
                <a:cubicBezTo>
                  <a:pt x="233591" y="82748"/>
                  <a:pt x="230855" y="87307"/>
                  <a:pt x="230855" y="89131"/>
                </a:cubicBezTo>
                <a:cubicBezTo>
                  <a:pt x="229943" y="90043"/>
                  <a:pt x="223560" y="95514"/>
                  <a:pt x="223560" y="92779"/>
                </a:cubicBezTo>
                <a:cubicBezTo>
                  <a:pt x="227208" y="90955"/>
                  <a:pt x="227208" y="85483"/>
                  <a:pt x="230855" y="83660"/>
                </a:cubicBezTo>
                <a:close/>
                <a:moveTo>
                  <a:pt x="314749" y="97338"/>
                </a:moveTo>
                <a:cubicBezTo>
                  <a:pt x="313837" y="100074"/>
                  <a:pt x="314749" y="104633"/>
                  <a:pt x="311102" y="100986"/>
                </a:cubicBezTo>
                <a:cubicBezTo>
                  <a:pt x="312014" y="102809"/>
                  <a:pt x="312926" y="103721"/>
                  <a:pt x="312926" y="106457"/>
                </a:cubicBezTo>
                <a:cubicBezTo>
                  <a:pt x="312926" y="109193"/>
                  <a:pt x="308366" y="109193"/>
                  <a:pt x="309278" y="111928"/>
                </a:cubicBezTo>
                <a:cubicBezTo>
                  <a:pt x="310190" y="111928"/>
                  <a:pt x="310190" y="112840"/>
                  <a:pt x="309278" y="112840"/>
                </a:cubicBezTo>
                <a:cubicBezTo>
                  <a:pt x="309278" y="113752"/>
                  <a:pt x="310190" y="111928"/>
                  <a:pt x="310190" y="113752"/>
                </a:cubicBezTo>
                <a:cubicBezTo>
                  <a:pt x="308366" y="115576"/>
                  <a:pt x="303807" y="120135"/>
                  <a:pt x="301983" y="116488"/>
                </a:cubicBezTo>
                <a:cubicBezTo>
                  <a:pt x="300159" y="114664"/>
                  <a:pt x="302895" y="118312"/>
                  <a:pt x="303807" y="118312"/>
                </a:cubicBezTo>
                <a:cubicBezTo>
                  <a:pt x="304719" y="119224"/>
                  <a:pt x="301983" y="119224"/>
                  <a:pt x="303807" y="119224"/>
                </a:cubicBezTo>
                <a:cubicBezTo>
                  <a:pt x="307454" y="119224"/>
                  <a:pt x="304719" y="128343"/>
                  <a:pt x="301071" y="120135"/>
                </a:cubicBezTo>
                <a:cubicBezTo>
                  <a:pt x="299247" y="119224"/>
                  <a:pt x="300159" y="120135"/>
                  <a:pt x="301071" y="120135"/>
                </a:cubicBezTo>
                <a:cubicBezTo>
                  <a:pt x="301071" y="121047"/>
                  <a:pt x="299247" y="120135"/>
                  <a:pt x="300159" y="121959"/>
                </a:cubicBezTo>
                <a:cubicBezTo>
                  <a:pt x="299247" y="122871"/>
                  <a:pt x="301071" y="121959"/>
                  <a:pt x="301071" y="121959"/>
                </a:cubicBezTo>
                <a:cubicBezTo>
                  <a:pt x="301983" y="122871"/>
                  <a:pt x="302895" y="123783"/>
                  <a:pt x="304719" y="124695"/>
                </a:cubicBezTo>
                <a:cubicBezTo>
                  <a:pt x="304719" y="125607"/>
                  <a:pt x="302895" y="124695"/>
                  <a:pt x="302895" y="125607"/>
                </a:cubicBezTo>
                <a:cubicBezTo>
                  <a:pt x="302895" y="126519"/>
                  <a:pt x="302895" y="126519"/>
                  <a:pt x="301983" y="126519"/>
                </a:cubicBezTo>
                <a:cubicBezTo>
                  <a:pt x="301071" y="126519"/>
                  <a:pt x="298335" y="128343"/>
                  <a:pt x="297423" y="127431"/>
                </a:cubicBezTo>
                <a:cubicBezTo>
                  <a:pt x="295600" y="127431"/>
                  <a:pt x="296511" y="123783"/>
                  <a:pt x="293776" y="123783"/>
                </a:cubicBezTo>
                <a:cubicBezTo>
                  <a:pt x="292864" y="123783"/>
                  <a:pt x="294688" y="124695"/>
                  <a:pt x="293776" y="125607"/>
                </a:cubicBezTo>
                <a:cubicBezTo>
                  <a:pt x="292864" y="126519"/>
                  <a:pt x="293776" y="129254"/>
                  <a:pt x="293776" y="129254"/>
                </a:cubicBezTo>
                <a:cubicBezTo>
                  <a:pt x="293776" y="128343"/>
                  <a:pt x="292864" y="129254"/>
                  <a:pt x="292864" y="129254"/>
                </a:cubicBezTo>
                <a:cubicBezTo>
                  <a:pt x="292864" y="129254"/>
                  <a:pt x="293776" y="130166"/>
                  <a:pt x="293776" y="130166"/>
                </a:cubicBezTo>
                <a:cubicBezTo>
                  <a:pt x="295600" y="130166"/>
                  <a:pt x="291952" y="131078"/>
                  <a:pt x="291040" y="131078"/>
                </a:cubicBezTo>
                <a:cubicBezTo>
                  <a:pt x="290128" y="131078"/>
                  <a:pt x="286481" y="129254"/>
                  <a:pt x="287392" y="127431"/>
                </a:cubicBezTo>
                <a:cubicBezTo>
                  <a:pt x="287392" y="125607"/>
                  <a:pt x="286481" y="128343"/>
                  <a:pt x="286481" y="128343"/>
                </a:cubicBezTo>
                <a:cubicBezTo>
                  <a:pt x="291952" y="133814"/>
                  <a:pt x="282833" y="131990"/>
                  <a:pt x="283745" y="127431"/>
                </a:cubicBezTo>
                <a:cubicBezTo>
                  <a:pt x="282833" y="127431"/>
                  <a:pt x="281921" y="127431"/>
                  <a:pt x="282833" y="128343"/>
                </a:cubicBezTo>
                <a:cubicBezTo>
                  <a:pt x="283745" y="129254"/>
                  <a:pt x="283745" y="131078"/>
                  <a:pt x="282833" y="130166"/>
                </a:cubicBezTo>
                <a:cubicBezTo>
                  <a:pt x="283745" y="131078"/>
                  <a:pt x="282833" y="131990"/>
                  <a:pt x="281921" y="131990"/>
                </a:cubicBezTo>
                <a:cubicBezTo>
                  <a:pt x="281921" y="132902"/>
                  <a:pt x="281921" y="133814"/>
                  <a:pt x="281921" y="133814"/>
                </a:cubicBezTo>
                <a:cubicBezTo>
                  <a:pt x="281921" y="135638"/>
                  <a:pt x="279185" y="134726"/>
                  <a:pt x="278273" y="136550"/>
                </a:cubicBezTo>
                <a:cubicBezTo>
                  <a:pt x="275538" y="136550"/>
                  <a:pt x="276450" y="128343"/>
                  <a:pt x="275538" y="131990"/>
                </a:cubicBezTo>
                <a:cubicBezTo>
                  <a:pt x="274626" y="132902"/>
                  <a:pt x="277362" y="134726"/>
                  <a:pt x="276450" y="135638"/>
                </a:cubicBezTo>
                <a:cubicBezTo>
                  <a:pt x="275538" y="138373"/>
                  <a:pt x="272802" y="136550"/>
                  <a:pt x="270978" y="136550"/>
                </a:cubicBezTo>
                <a:cubicBezTo>
                  <a:pt x="269155" y="135638"/>
                  <a:pt x="266419" y="135638"/>
                  <a:pt x="267331" y="132902"/>
                </a:cubicBezTo>
                <a:cubicBezTo>
                  <a:pt x="266419" y="132902"/>
                  <a:pt x="266419" y="133814"/>
                  <a:pt x="266419" y="134726"/>
                </a:cubicBezTo>
                <a:cubicBezTo>
                  <a:pt x="265507" y="135638"/>
                  <a:pt x="263683" y="137461"/>
                  <a:pt x="262771" y="136550"/>
                </a:cubicBezTo>
                <a:cubicBezTo>
                  <a:pt x="259124" y="134726"/>
                  <a:pt x="262771" y="133814"/>
                  <a:pt x="260036" y="131078"/>
                </a:cubicBezTo>
                <a:cubicBezTo>
                  <a:pt x="261859" y="130166"/>
                  <a:pt x="259124" y="125607"/>
                  <a:pt x="260036" y="130166"/>
                </a:cubicBezTo>
                <a:cubicBezTo>
                  <a:pt x="260036" y="131078"/>
                  <a:pt x="258212" y="131078"/>
                  <a:pt x="260948" y="132902"/>
                </a:cubicBezTo>
                <a:cubicBezTo>
                  <a:pt x="260036" y="136550"/>
                  <a:pt x="260948" y="136550"/>
                  <a:pt x="259124" y="132902"/>
                </a:cubicBezTo>
                <a:cubicBezTo>
                  <a:pt x="260036" y="134726"/>
                  <a:pt x="260036" y="137461"/>
                  <a:pt x="257300" y="136550"/>
                </a:cubicBezTo>
                <a:cubicBezTo>
                  <a:pt x="260036" y="137461"/>
                  <a:pt x="259124" y="138373"/>
                  <a:pt x="257300" y="138373"/>
                </a:cubicBezTo>
                <a:cubicBezTo>
                  <a:pt x="245446" y="136550"/>
                  <a:pt x="255476" y="136550"/>
                  <a:pt x="245446" y="128343"/>
                </a:cubicBezTo>
                <a:cubicBezTo>
                  <a:pt x="245446" y="127431"/>
                  <a:pt x="242710" y="125607"/>
                  <a:pt x="244534" y="124695"/>
                </a:cubicBezTo>
                <a:cubicBezTo>
                  <a:pt x="244534" y="124695"/>
                  <a:pt x="243622" y="123783"/>
                  <a:pt x="243622" y="122871"/>
                </a:cubicBezTo>
                <a:cubicBezTo>
                  <a:pt x="244534" y="120135"/>
                  <a:pt x="244534" y="117400"/>
                  <a:pt x="244534" y="115576"/>
                </a:cubicBezTo>
                <a:cubicBezTo>
                  <a:pt x="246357" y="116488"/>
                  <a:pt x="249093" y="117400"/>
                  <a:pt x="251829" y="118312"/>
                </a:cubicBezTo>
                <a:cubicBezTo>
                  <a:pt x="251829" y="117400"/>
                  <a:pt x="249093" y="116488"/>
                  <a:pt x="250917" y="116488"/>
                </a:cubicBezTo>
                <a:cubicBezTo>
                  <a:pt x="255476" y="116488"/>
                  <a:pt x="250005" y="114664"/>
                  <a:pt x="253653" y="114664"/>
                </a:cubicBezTo>
                <a:cubicBezTo>
                  <a:pt x="253653" y="112840"/>
                  <a:pt x="246357" y="120135"/>
                  <a:pt x="244534" y="113752"/>
                </a:cubicBezTo>
                <a:cubicBezTo>
                  <a:pt x="244534" y="111928"/>
                  <a:pt x="244534" y="105545"/>
                  <a:pt x="246357" y="108281"/>
                </a:cubicBezTo>
                <a:cubicBezTo>
                  <a:pt x="244534" y="105545"/>
                  <a:pt x="244534" y="102809"/>
                  <a:pt x="246357" y="100074"/>
                </a:cubicBezTo>
                <a:cubicBezTo>
                  <a:pt x="247269" y="101897"/>
                  <a:pt x="249093" y="103721"/>
                  <a:pt x="250917" y="103721"/>
                </a:cubicBezTo>
                <a:cubicBezTo>
                  <a:pt x="254564" y="102809"/>
                  <a:pt x="245446" y="103721"/>
                  <a:pt x="246357" y="97338"/>
                </a:cubicBezTo>
                <a:cubicBezTo>
                  <a:pt x="247269" y="91867"/>
                  <a:pt x="250917" y="87307"/>
                  <a:pt x="256388" y="88219"/>
                </a:cubicBezTo>
                <a:cubicBezTo>
                  <a:pt x="263683" y="83660"/>
                  <a:pt x="276450" y="93690"/>
                  <a:pt x="285569" y="90043"/>
                </a:cubicBezTo>
                <a:cubicBezTo>
                  <a:pt x="290128" y="91867"/>
                  <a:pt x="283745" y="89131"/>
                  <a:pt x="290128" y="88219"/>
                </a:cubicBezTo>
                <a:cubicBezTo>
                  <a:pt x="294688" y="87307"/>
                  <a:pt x="299247" y="90043"/>
                  <a:pt x="302895" y="88219"/>
                </a:cubicBezTo>
                <a:cubicBezTo>
                  <a:pt x="303807" y="90043"/>
                  <a:pt x="301983" y="90043"/>
                  <a:pt x="305630" y="90043"/>
                </a:cubicBezTo>
                <a:cubicBezTo>
                  <a:pt x="309278" y="91867"/>
                  <a:pt x="319309" y="89131"/>
                  <a:pt x="319309" y="94602"/>
                </a:cubicBezTo>
                <a:cubicBezTo>
                  <a:pt x="316573" y="92779"/>
                  <a:pt x="314749" y="94602"/>
                  <a:pt x="314749" y="97338"/>
                </a:cubicBezTo>
                <a:close/>
                <a:moveTo>
                  <a:pt x="237238" y="89131"/>
                </a:moveTo>
                <a:cubicBezTo>
                  <a:pt x="235415" y="88219"/>
                  <a:pt x="234503" y="86395"/>
                  <a:pt x="236327" y="85483"/>
                </a:cubicBezTo>
                <a:cubicBezTo>
                  <a:pt x="234503" y="84572"/>
                  <a:pt x="238150" y="79100"/>
                  <a:pt x="239974" y="80012"/>
                </a:cubicBezTo>
                <a:cubicBezTo>
                  <a:pt x="242710" y="77277"/>
                  <a:pt x="250917" y="81836"/>
                  <a:pt x="246357" y="84572"/>
                </a:cubicBezTo>
                <a:cubicBezTo>
                  <a:pt x="243622" y="84572"/>
                  <a:pt x="239062" y="91867"/>
                  <a:pt x="237238" y="89131"/>
                </a:cubicBezTo>
                <a:close/>
                <a:moveTo>
                  <a:pt x="272802" y="82748"/>
                </a:moveTo>
                <a:cubicBezTo>
                  <a:pt x="274626" y="78188"/>
                  <a:pt x="284657" y="74541"/>
                  <a:pt x="287392" y="79100"/>
                </a:cubicBezTo>
                <a:cubicBezTo>
                  <a:pt x="289216" y="84572"/>
                  <a:pt x="276450" y="85483"/>
                  <a:pt x="272802" y="82748"/>
                </a:cubicBezTo>
                <a:close/>
                <a:moveTo>
                  <a:pt x="247269" y="77277"/>
                </a:moveTo>
                <a:cubicBezTo>
                  <a:pt x="245446" y="72717"/>
                  <a:pt x="250917" y="73629"/>
                  <a:pt x="252741" y="75453"/>
                </a:cubicBezTo>
                <a:cubicBezTo>
                  <a:pt x="252741" y="77277"/>
                  <a:pt x="253653" y="80924"/>
                  <a:pt x="250005" y="79100"/>
                </a:cubicBezTo>
                <a:cubicBezTo>
                  <a:pt x="249093" y="80012"/>
                  <a:pt x="249093" y="78188"/>
                  <a:pt x="247269" y="77277"/>
                </a:cubicBezTo>
                <a:close/>
                <a:moveTo>
                  <a:pt x="264595" y="70893"/>
                </a:moveTo>
                <a:cubicBezTo>
                  <a:pt x="263683" y="71805"/>
                  <a:pt x="260036" y="73629"/>
                  <a:pt x="260948" y="71805"/>
                </a:cubicBezTo>
                <a:cubicBezTo>
                  <a:pt x="260948" y="70893"/>
                  <a:pt x="265507" y="68158"/>
                  <a:pt x="264595" y="70893"/>
                </a:cubicBezTo>
                <a:close/>
                <a:moveTo>
                  <a:pt x="266419" y="70893"/>
                </a:moveTo>
                <a:cubicBezTo>
                  <a:pt x="269155" y="70893"/>
                  <a:pt x="272802" y="70893"/>
                  <a:pt x="275538" y="69070"/>
                </a:cubicBezTo>
                <a:cubicBezTo>
                  <a:pt x="280097" y="66334"/>
                  <a:pt x="285569" y="69981"/>
                  <a:pt x="279185" y="72717"/>
                </a:cubicBezTo>
                <a:cubicBezTo>
                  <a:pt x="274626" y="75453"/>
                  <a:pt x="274626" y="80924"/>
                  <a:pt x="268243" y="81836"/>
                </a:cubicBezTo>
                <a:cubicBezTo>
                  <a:pt x="265507" y="76365"/>
                  <a:pt x="259124" y="82748"/>
                  <a:pt x="257300" y="78188"/>
                </a:cubicBezTo>
                <a:cubicBezTo>
                  <a:pt x="258212" y="74541"/>
                  <a:pt x="257300" y="78188"/>
                  <a:pt x="256388" y="77277"/>
                </a:cubicBezTo>
                <a:cubicBezTo>
                  <a:pt x="253653" y="69070"/>
                  <a:pt x="264595" y="76365"/>
                  <a:pt x="266419" y="70893"/>
                </a:cubicBezTo>
                <a:close/>
                <a:moveTo>
                  <a:pt x="255476" y="72717"/>
                </a:moveTo>
                <a:cubicBezTo>
                  <a:pt x="253653" y="72717"/>
                  <a:pt x="254564" y="74541"/>
                  <a:pt x="254564" y="75453"/>
                </a:cubicBezTo>
                <a:cubicBezTo>
                  <a:pt x="252741" y="75453"/>
                  <a:pt x="250005" y="74541"/>
                  <a:pt x="251829" y="72717"/>
                </a:cubicBezTo>
                <a:cubicBezTo>
                  <a:pt x="254564" y="73629"/>
                  <a:pt x="252741" y="68158"/>
                  <a:pt x="254564" y="68158"/>
                </a:cubicBezTo>
                <a:cubicBezTo>
                  <a:pt x="253653" y="67246"/>
                  <a:pt x="253653" y="65422"/>
                  <a:pt x="254564" y="63598"/>
                </a:cubicBezTo>
                <a:cubicBezTo>
                  <a:pt x="258212" y="59039"/>
                  <a:pt x="256388" y="66334"/>
                  <a:pt x="256388" y="69070"/>
                </a:cubicBezTo>
                <a:cubicBezTo>
                  <a:pt x="257300" y="69070"/>
                  <a:pt x="258212" y="71805"/>
                  <a:pt x="255476" y="72717"/>
                </a:cubicBezTo>
                <a:close/>
                <a:moveTo>
                  <a:pt x="257300" y="67246"/>
                </a:moveTo>
                <a:cubicBezTo>
                  <a:pt x="256388" y="63598"/>
                  <a:pt x="260036" y="59951"/>
                  <a:pt x="263683" y="62686"/>
                </a:cubicBezTo>
                <a:cubicBezTo>
                  <a:pt x="263683" y="61774"/>
                  <a:pt x="262771" y="60862"/>
                  <a:pt x="264595" y="59951"/>
                </a:cubicBezTo>
                <a:cubicBezTo>
                  <a:pt x="270978" y="61774"/>
                  <a:pt x="258212" y="72717"/>
                  <a:pt x="257300" y="67246"/>
                </a:cubicBezTo>
                <a:close/>
                <a:moveTo>
                  <a:pt x="283745" y="130166"/>
                </a:moveTo>
                <a:cubicBezTo>
                  <a:pt x="288304" y="130166"/>
                  <a:pt x="281009" y="135638"/>
                  <a:pt x="281921" y="131078"/>
                </a:cubicBezTo>
                <a:cubicBezTo>
                  <a:pt x="281921" y="130166"/>
                  <a:pt x="282833" y="131078"/>
                  <a:pt x="283745" y="130166"/>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4" name="Forma Livre: Forma 93">
            <a:extLst>
              <a:ext uri="{FF2B5EF4-FFF2-40B4-BE49-F238E27FC236}">
                <a16:creationId xmlns:a16="http://schemas.microsoft.com/office/drawing/2014/main" id="{A84378BD-5167-4917-9AC2-EDF8BFA4E9CC}"/>
              </a:ext>
            </a:extLst>
          </p:cNvPr>
          <p:cNvSpPr/>
          <p:nvPr/>
        </p:nvSpPr>
        <p:spPr>
          <a:xfrm>
            <a:off x="2153598" y="3579142"/>
            <a:ext cx="399066" cy="219264"/>
          </a:xfrm>
          <a:custGeom>
            <a:avLst/>
            <a:gdLst>
              <a:gd name="connsiteX0" fmla="*/ 136784 w 227061"/>
              <a:gd name="connsiteY0" fmla="*/ 118880 h 124757"/>
              <a:gd name="connsiteX1" fmla="*/ 127665 w 227061"/>
              <a:gd name="connsiteY1" fmla="*/ 117969 h 124757"/>
              <a:gd name="connsiteX2" fmla="*/ 109427 w 227061"/>
              <a:gd name="connsiteY2" fmla="*/ 120704 h 124757"/>
              <a:gd name="connsiteX3" fmla="*/ 103956 w 227061"/>
              <a:gd name="connsiteY3" fmla="*/ 117969 h 124757"/>
              <a:gd name="connsiteX4" fmla="*/ 103956 w 227061"/>
              <a:gd name="connsiteY4" fmla="*/ 84229 h 124757"/>
              <a:gd name="connsiteX5" fmla="*/ 106691 w 227061"/>
              <a:gd name="connsiteY5" fmla="*/ 79669 h 124757"/>
              <a:gd name="connsiteX6" fmla="*/ 105779 w 227061"/>
              <a:gd name="connsiteY6" fmla="*/ 75110 h 124757"/>
              <a:gd name="connsiteX7" fmla="*/ 107603 w 227061"/>
              <a:gd name="connsiteY7" fmla="*/ 71462 h 124757"/>
              <a:gd name="connsiteX8" fmla="*/ 94837 w 227061"/>
              <a:gd name="connsiteY8" fmla="*/ 80581 h 124757"/>
              <a:gd name="connsiteX9" fmla="*/ 86630 w 227061"/>
              <a:gd name="connsiteY9" fmla="*/ 86964 h 124757"/>
              <a:gd name="connsiteX10" fmla="*/ 56537 w 227061"/>
              <a:gd name="connsiteY10" fmla="*/ 87876 h 124757"/>
              <a:gd name="connsiteX11" fmla="*/ 53802 w 227061"/>
              <a:gd name="connsiteY11" fmla="*/ 81493 h 124757"/>
              <a:gd name="connsiteX12" fmla="*/ 53802 w 227061"/>
              <a:gd name="connsiteY12" fmla="*/ 77845 h 124757"/>
              <a:gd name="connsiteX13" fmla="*/ 51978 w 227061"/>
              <a:gd name="connsiteY13" fmla="*/ 74198 h 124757"/>
              <a:gd name="connsiteX14" fmla="*/ 36476 w 227061"/>
              <a:gd name="connsiteY14" fmla="*/ 70550 h 124757"/>
              <a:gd name="connsiteX15" fmla="*/ 27357 w 227061"/>
              <a:gd name="connsiteY15" fmla="*/ 66903 h 124757"/>
              <a:gd name="connsiteX16" fmla="*/ 29180 w 227061"/>
              <a:gd name="connsiteY16" fmla="*/ 55048 h 124757"/>
              <a:gd name="connsiteX17" fmla="*/ 20973 w 227061"/>
              <a:gd name="connsiteY17" fmla="*/ 46841 h 124757"/>
              <a:gd name="connsiteX18" fmla="*/ 20061 w 227061"/>
              <a:gd name="connsiteY18" fmla="*/ 42282 h 124757"/>
              <a:gd name="connsiteX19" fmla="*/ 13678 w 227061"/>
              <a:gd name="connsiteY19" fmla="*/ 34987 h 124757"/>
              <a:gd name="connsiteX20" fmla="*/ 6383 w 227061"/>
              <a:gd name="connsiteY20" fmla="*/ 22220 h 124757"/>
              <a:gd name="connsiteX21" fmla="*/ 8207 w 227061"/>
              <a:gd name="connsiteY21" fmla="*/ 18572 h 124757"/>
              <a:gd name="connsiteX22" fmla="*/ 0 w 227061"/>
              <a:gd name="connsiteY22" fmla="*/ 12189 h 124757"/>
              <a:gd name="connsiteX23" fmla="*/ 912 w 227061"/>
              <a:gd name="connsiteY23" fmla="*/ 6718 h 124757"/>
              <a:gd name="connsiteX24" fmla="*/ 3648 w 227061"/>
              <a:gd name="connsiteY24" fmla="*/ 6718 h 124757"/>
              <a:gd name="connsiteX25" fmla="*/ 9119 w 227061"/>
              <a:gd name="connsiteY25" fmla="*/ 4894 h 124757"/>
              <a:gd name="connsiteX26" fmla="*/ 41947 w 227061"/>
              <a:gd name="connsiteY26" fmla="*/ 14013 h 124757"/>
              <a:gd name="connsiteX27" fmla="*/ 227061 w 227061"/>
              <a:gd name="connsiteY27" fmla="*/ 86964 h 124757"/>
              <a:gd name="connsiteX28" fmla="*/ 211559 w 227061"/>
              <a:gd name="connsiteY28" fmla="*/ 98819 h 124757"/>
              <a:gd name="connsiteX29" fmla="*/ 206999 w 227061"/>
              <a:gd name="connsiteY29" fmla="*/ 100643 h 124757"/>
              <a:gd name="connsiteX30" fmla="*/ 204264 w 227061"/>
              <a:gd name="connsiteY30" fmla="*/ 101555 h 124757"/>
              <a:gd name="connsiteX31" fmla="*/ 198792 w 227061"/>
              <a:gd name="connsiteY31" fmla="*/ 105202 h 124757"/>
              <a:gd name="connsiteX32" fmla="*/ 190585 w 227061"/>
              <a:gd name="connsiteY32" fmla="*/ 109762 h 124757"/>
              <a:gd name="connsiteX33" fmla="*/ 175995 w 227061"/>
              <a:gd name="connsiteY33" fmla="*/ 120704 h 124757"/>
              <a:gd name="connsiteX34" fmla="*/ 163229 w 227061"/>
              <a:gd name="connsiteY34" fmla="*/ 120704 h 124757"/>
              <a:gd name="connsiteX35" fmla="*/ 136784 w 227061"/>
              <a:gd name="connsiteY35" fmla="*/ 118880 h 12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7061" h="124757">
                <a:moveTo>
                  <a:pt x="136784" y="118880"/>
                </a:moveTo>
                <a:cubicBezTo>
                  <a:pt x="133136" y="119792"/>
                  <a:pt x="130400" y="117969"/>
                  <a:pt x="127665" y="117969"/>
                </a:cubicBezTo>
                <a:cubicBezTo>
                  <a:pt x="122194" y="117057"/>
                  <a:pt x="114898" y="126176"/>
                  <a:pt x="109427" y="120704"/>
                </a:cubicBezTo>
                <a:cubicBezTo>
                  <a:pt x="106691" y="115233"/>
                  <a:pt x="103044" y="123440"/>
                  <a:pt x="103956" y="117969"/>
                </a:cubicBezTo>
                <a:cubicBezTo>
                  <a:pt x="103956" y="107026"/>
                  <a:pt x="103956" y="95171"/>
                  <a:pt x="103956" y="84229"/>
                </a:cubicBezTo>
                <a:cubicBezTo>
                  <a:pt x="103956" y="81493"/>
                  <a:pt x="106691" y="82405"/>
                  <a:pt x="106691" y="79669"/>
                </a:cubicBezTo>
                <a:cubicBezTo>
                  <a:pt x="105779" y="78757"/>
                  <a:pt x="102132" y="74198"/>
                  <a:pt x="105779" y="75110"/>
                </a:cubicBezTo>
                <a:cubicBezTo>
                  <a:pt x="105779" y="74198"/>
                  <a:pt x="106691" y="73286"/>
                  <a:pt x="107603" y="71462"/>
                </a:cubicBezTo>
                <a:cubicBezTo>
                  <a:pt x="105779" y="69638"/>
                  <a:pt x="96660" y="78757"/>
                  <a:pt x="94837" y="80581"/>
                </a:cubicBezTo>
                <a:cubicBezTo>
                  <a:pt x="92101" y="84229"/>
                  <a:pt x="88453" y="83317"/>
                  <a:pt x="86630" y="86964"/>
                </a:cubicBezTo>
                <a:cubicBezTo>
                  <a:pt x="84806" y="89700"/>
                  <a:pt x="54714" y="90612"/>
                  <a:pt x="56537" y="87876"/>
                </a:cubicBezTo>
                <a:cubicBezTo>
                  <a:pt x="57449" y="85141"/>
                  <a:pt x="57449" y="82405"/>
                  <a:pt x="53802" y="81493"/>
                </a:cubicBezTo>
                <a:cubicBezTo>
                  <a:pt x="52890" y="80581"/>
                  <a:pt x="53802" y="78757"/>
                  <a:pt x="53802" y="77845"/>
                </a:cubicBezTo>
                <a:cubicBezTo>
                  <a:pt x="52890" y="76933"/>
                  <a:pt x="52890" y="75110"/>
                  <a:pt x="51978" y="74198"/>
                </a:cubicBezTo>
                <a:cubicBezTo>
                  <a:pt x="47418" y="72374"/>
                  <a:pt x="41947" y="71462"/>
                  <a:pt x="36476" y="70550"/>
                </a:cubicBezTo>
                <a:cubicBezTo>
                  <a:pt x="34652" y="69638"/>
                  <a:pt x="17326" y="74198"/>
                  <a:pt x="27357" y="66903"/>
                </a:cubicBezTo>
                <a:cubicBezTo>
                  <a:pt x="30092" y="63255"/>
                  <a:pt x="35564" y="59607"/>
                  <a:pt x="29180" y="55048"/>
                </a:cubicBezTo>
                <a:cubicBezTo>
                  <a:pt x="26445" y="52312"/>
                  <a:pt x="25533" y="48665"/>
                  <a:pt x="20973" y="46841"/>
                </a:cubicBezTo>
                <a:cubicBezTo>
                  <a:pt x="19150" y="45929"/>
                  <a:pt x="19150" y="44105"/>
                  <a:pt x="20061" y="42282"/>
                </a:cubicBezTo>
                <a:cubicBezTo>
                  <a:pt x="18238" y="39546"/>
                  <a:pt x="13678" y="39546"/>
                  <a:pt x="13678" y="34987"/>
                </a:cubicBezTo>
                <a:cubicBezTo>
                  <a:pt x="10031" y="21308"/>
                  <a:pt x="7295" y="28603"/>
                  <a:pt x="6383" y="22220"/>
                </a:cubicBezTo>
                <a:cubicBezTo>
                  <a:pt x="9119" y="23132"/>
                  <a:pt x="10031" y="20396"/>
                  <a:pt x="8207" y="18572"/>
                </a:cubicBezTo>
                <a:cubicBezTo>
                  <a:pt x="4559" y="17660"/>
                  <a:pt x="1824" y="14013"/>
                  <a:pt x="0" y="12189"/>
                </a:cubicBezTo>
                <a:cubicBezTo>
                  <a:pt x="2736" y="11277"/>
                  <a:pt x="2736" y="8541"/>
                  <a:pt x="912" y="6718"/>
                </a:cubicBezTo>
                <a:cubicBezTo>
                  <a:pt x="912" y="4894"/>
                  <a:pt x="3648" y="7630"/>
                  <a:pt x="3648" y="6718"/>
                </a:cubicBezTo>
                <a:cubicBezTo>
                  <a:pt x="5471" y="4894"/>
                  <a:pt x="8207" y="6718"/>
                  <a:pt x="9119" y="4894"/>
                </a:cubicBezTo>
                <a:cubicBezTo>
                  <a:pt x="-4559" y="-10608"/>
                  <a:pt x="40123" y="15837"/>
                  <a:pt x="41947" y="14013"/>
                </a:cubicBezTo>
                <a:cubicBezTo>
                  <a:pt x="95749" y="22220"/>
                  <a:pt x="182378" y="62343"/>
                  <a:pt x="227061" y="86964"/>
                </a:cubicBezTo>
                <a:cubicBezTo>
                  <a:pt x="220678" y="88788"/>
                  <a:pt x="216118" y="96083"/>
                  <a:pt x="211559" y="98819"/>
                </a:cubicBezTo>
                <a:cubicBezTo>
                  <a:pt x="209735" y="98819"/>
                  <a:pt x="206999" y="97907"/>
                  <a:pt x="206999" y="100643"/>
                </a:cubicBezTo>
                <a:cubicBezTo>
                  <a:pt x="206087" y="101555"/>
                  <a:pt x="204264" y="100643"/>
                  <a:pt x="204264" y="101555"/>
                </a:cubicBezTo>
                <a:cubicBezTo>
                  <a:pt x="204264" y="104290"/>
                  <a:pt x="200616" y="104290"/>
                  <a:pt x="198792" y="105202"/>
                </a:cubicBezTo>
                <a:cubicBezTo>
                  <a:pt x="194233" y="108850"/>
                  <a:pt x="196969" y="113409"/>
                  <a:pt x="190585" y="109762"/>
                </a:cubicBezTo>
                <a:cubicBezTo>
                  <a:pt x="181467" y="107938"/>
                  <a:pt x="181467" y="116145"/>
                  <a:pt x="175995" y="120704"/>
                </a:cubicBezTo>
                <a:cubicBezTo>
                  <a:pt x="173260" y="120704"/>
                  <a:pt x="157757" y="129823"/>
                  <a:pt x="163229" y="120704"/>
                </a:cubicBezTo>
                <a:cubicBezTo>
                  <a:pt x="153198" y="119792"/>
                  <a:pt x="144991" y="117969"/>
                  <a:pt x="136784" y="118880"/>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5" name="Forma Livre: Forma 94">
            <a:extLst>
              <a:ext uri="{FF2B5EF4-FFF2-40B4-BE49-F238E27FC236}">
                <a16:creationId xmlns:a16="http://schemas.microsoft.com/office/drawing/2014/main" id="{AC95C8F2-4C38-47B5-89DF-47D1D6654514}"/>
              </a:ext>
            </a:extLst>
          </p:cNvPr>
          <p:cNvSpPr/>
          <p:nvPr/>
        </p:nvSpPr>
        <p:spPr>
          <a:xfrm>
            <a:off x="3179233" y="2967377"/>
            <a:ext cx="267647" cy="307764"/>
          </a:xfrm>
          <a:custGeom>
            <a:avLst/>
            <a:gdLst>
              <a:gd name="connsiteX0" fmla="*/ 912 w 152286"/>
              <a:gd name="connsiteY0" fmla="*/ 60214 h 175112"/>
              <a:gd name="connsiteX1" fmla="*/ 6383 w 152286"/>
              <a:gd name="connsiteY1" fmla="*/ 63862 h 175112"/>
              <a:gd name="connsiteX2" fmla="*/ 9119 w 152286"/>
              <a:gd name="connsiteY2" fmla="*/ 66598 h 175112"/>
              <a:gd name="connsiteX3" fmla="*/ 13678 w 152286"/>
              <a:gd name="connsiteY3" fmla="*/ 68421 h 175112"/>
              <a:gd name="connsiteX4" fmla="*/ 19150 w 152286"/>
              <a:gd name="connsiteY4" fmla="*/ 70245 h 175112"/>
              <a:gd name="connsiteX5" fmla="*/ 21886 w 152286"/>
              <a:gd name="connsiteY5" fmla="*/ 68421 h 175112"/>
              <a:gd name="connsiteX6" fmla="*/ 25533 w 152286"/>
              <a:gd name="connsiteY6" fmla="*/ 65686 h 175112"/>
              <a:gd name="connsiteX7" fmla="*/ 31005 w 152286"/>
              <a:gd name="connsiteY7" fmla="*/ 62950 h 175112"/>
              <a:gd name="connsiteX8" fmla="*/ 31916 w 152286"/>
              <a:gd name="connsiteY8" fmla="*/ 64774 h 175112"/>
              <a:gd name="connsiteX9" fmla="*/ 41947 w 152286"/>
              <a:gd name="connsiteY9" fmla="*/ 65686 h 175112"/>
              <a:gd name="connsiteX10" fmla="*/ 45595 w 152286"/>
              <a:gd name="connsiteY10" fmla="*/ 64774 h 175112"/>
              <a:gd name="connsiteX11" fmla="*/ 46507 w 152286"/>
              <a:gd name="connsiteY11" fmla="*/ 68421 h 175112"/>
              <a:gd name="connsiteX12" fmla="*/ 53802 w 152286"/>
              <a:gd name="connsiteY12" fmla="*/ 68421 h 175112"/>
              <a:gd name="connsiteX13" fmla="*/ 58361 w 152286"/>
              <a:gd name="connsiteY13" fmla="*/ 65686 h 175112"/>
              <a:gd name="connsiteX14" fmla="*/ 68392 w 152286"/>
              <a:gd name="connsiteY14" fmla="*/ 56567 h 175112"/>
              <a:gd name="connsiteX15" fmla="*/ 68392 w 152286"/>
              <a:gd name="connsiteY15" fmla="*/ 53831 h 175112"/>
              <a:gd name="connsiteX16" fmla="*/ 73863 w 152286"/>
              <a:gd name="connsiteY16" fmla="*/ 45624 h 175112"/>
              <a:gd name="connsiteX17" fmla="*/ 75687 w 152286"/>
              <a:gd name="connsiteY17" fmla="*/ 40153 h 175112"/>
              <a:gd name="connsiteX18" fmla="*/ 77511 w 152286"/>
              <a:gd name="connsiteY18" fmla="*/ 35593 h 175112"/>
              <a:gd name="connsiteX19" fmla="*/ 84806 w 152286"/>
              <a:gd name="connsiteY19" fmla="*/ 26474 h 175112"/>
              <a:gd name="connsiteX20" fmla="*/ 87542 w 152286"/>
              <a:gd name="connsiteY20" fmla="*/ 20091 h 175112"/>
              <a:gd name="connsiteX21" fmla="*/ 88454 w 152286"/>
              <a:gd name="connsiteY21" fmla="*/ 19179 h 175112"/>
              <a:gd name="connsiteX22" fmla="*/ 93013 w 152286"/>
              <a:gd name="connsiteY22" fmla="*/ 12796 h 175112"/>
              <a:gd name="connsiteX23" fmla="*/ 98485 w 152286"/>
              <a:gd name="connsiteY23" fmla="*/ 5501 h 175112"/>
              <a:gd name="connsiteX24" fmla="*/ 101220 w 152286"/>
              <a:gd name="connsiteY24" fmla="*/ 10060 h 175112"/>
              <a:gd name="connsiteX25" fmla="*/ 103956 w 152286"/>
              <a:gd name="connsiteY25" fmla="*/ 13708 h 175112"/>
              <a:gd name="connsiteX26" fmla="*/ 103044 w 152286"/>
              <a:gd name="connsiteY26" fmla="*/ 11884 h 175112"/>
              <a:gd name="connsiteX27" fmla="*/ 110339 w 152286"/>
              <a:gd name="connsiteY27" fmla="*/ 8237 h 175112"/>
              <a:gd name="connsiteX28" fmla="*/ 112163 w 152286"/>
              <a:gd name="connsiteY28" fmla="*/ 23739 h 175112"/>
              <a:gd name="connsiteX29" fmla="*/ 114898 w 152286"/>
              <a:gd name="connsiteY29" fmla="*/ 16443 h 175112"/>
              <a:gd name="connsiteX30" fmla="*/ 118546 w 152286"/>
              <a:gd name="connsiteY30" fmla="*/ 45624 h 175112"/>
              <a:gd name="connsiteX31" fmla="*/ 121282 w 152286"/>
              <a:gd name="connsiteY31" fmla="*/ 51096 h 175112"/>
              <a:gd name="connsiteX32" fmla="*/ 123105 w 152286"/>
              <a:gd name="connsiteY32" fmla="*/ 60214 h 175112"/>
              <a:gd name="connsiteX33" fmla="*/ 125841 w 152286"/>
              <a:gd name="connsiteY33" fmla="*/ 65686 h 175112"/>
              <a:gd name="connsiteX34" fmla="*/ 126753 w 152286"/>
              <a:gd name="connsiteY34" fmla="*/ 71157 h 175112"/>
              <a:gd name="connsiteX35" fmla="*/ 124929 w 152286"/>
              <a:gd name="connsiteY35" fmla="*/ 72069 h 175112"/>
              <a:gd name="connsiteX36" fmla="*/ 124929 w 152286"/>
              <a:gd name="connsiteY36" fmla="*/ 74805 h 175112"/>
              <a:gd name="connsiteX37" fmla="*/ 134048 w 152286"/>
              <a:gd name="connsiteY37" fmla="*/ 82100 h 175112"/>
              <a:gd name="connsiteX38" fmla="*/ 151374 w 152286"/>
              <a:gd name="connsiteY38" fmla="*/ 89395 h 175112"/>
              <a:gd name="connsiteX39" fmla="*/ 144079 w 152286"/>
              <a:gd name="connsiteY39" fmla="*/ 100338 h 175112"/>
              <a:gd name="connsiteX40" fmla="*/ 152286 w 152286"/>
              <a:gd name="connsiteY40" fmla="*/ 101250 h 175112"/>
              <a:gd name="connsiteX41" fmla="*/ 147727 w 152286"/>
              <a:gd name="connsiteY41" fmla="*/ 103985 h 175112"/>
              <a:gd name="connsiteX42" fmla="*/ 141343 w 152286"/>
              <a:gd name="connsiteY42" fmla="*/ 110369 h 175112"/>
              <a:gd name="connsiteX43" fmla="*/ 134960 w 152286"/>
              <a:gd name="connsiteY43" fmla="*/ 116752 h 175112"/>
              <a:gd name="connsiteX44" fmla="*/ 127665 w 152286"/>
              <a:gd name="connsiteY44" fmla="*/ 128606 h 175112"/>
              <a:gd name="connsiteX45" fmla="*/ 115810 w 152286"/>
              <a:gd name="connsiteY45" fmla="*/ 138637 h 175112"/>
              <a:gd name="connsiteX46" fmla="*/ 108515 w 152286"/>
              <a:gd name="connsiteY46" fmla="*/ 139549 h 175112"/>
              <a:gd name="connsiteX47" fmla="*/ 109427 w 152286"/>
              <a:gd name="connsiteY47" fmla="*/ 140461 h 175112"/>
              <a:gd name="connsiteX48" fmla="*/ 110339 w 152286"/>
              <a:gd name="connsiteY48" fmla="*/ 141373 h 175112"/>
              <a:gd name="connsiteX49" fmla="*/ 100308 w 152286"/>
              <a:gd name="connsiteY49" fmla="*/ 154139 h 175112"/>
              <a:gd name="connsiteX50" fmla="*/ 101220 w 152286"/>
              <a:gd name="connsiteY50" fmla="*/ 154139 h 175112"/>
              <a:gd name="connsiteX51" fmla="*/ 100308 w 152286"/>
              <a:gd name="connsiteY51" fmla="*/ 154139 h 175112"/>
              <a:gd name="connsiteX52" fmla="*/ 98485 w 152286"/>
              <a:gd name="connsiteY52" fmla="*/ 157787 h 175112"/>
              <a:gd name="connsiteX53" fmla="*/ 88454 w 152286"/>
              <a:gd name="connsiteY53" fmla="*/ 172377 h 175112"/>
              <a:gd name="connsiteX54" fmla="*/ 86630 w 152286"/>
              <a:gd name="connsiteY54" fmla="*/ 173289 h 175112"/>
              <a:gd name="connsiteX55" fmla="*/ 84806 w 152286"/>
              <a:gd name="connsiteY55" fmla="*/ 175113 h 175112"/>
              <a:gd name="connsiteX56" fmla="*/ 78423 w 152286"/>
              <a:gd name="connsiteY56" fmla="*/ 172377 h 175112"/>
              <a:gd name="connsiteX57" fmla="*/ 74775 w 152286"/>
              <a:gd name="connsiteY57" fmla="*/ 169642 h 175112"/>
              <a:gd name="connsiteX58" fmla="*/ 73863 w 152286"/>
              <a:gd name="connsiteY58" fmla="*/ 166906 h 175112"/>
              <a:gd name="connsiteX59" fmla="*/ 72951 w 152286"/>
              <a:gd name="connsiteY59" fmla="*/ 164170 h 175112"/>
              <a:gd name="connsiteX60" fmla="*/ 70216 w 152286"/>
              <a:gd name="connsiteY60" fmla="*/ 163258 h 175112"/>
              <a:gd name="connsiteX61" fmla="*/ 69304 w 152286"/>
              <a:gd name="connsiteY61" fmla="*/ 157787 h 175112"/>
              <a:gd name="connsiteX62" fmla="*/ 65656 w 152286"/>
              <a:gd name="connsiteY62" fmla="*/ 154139 h 175112"/>
              <a:gd name="connsiteX63" fmla="*/ 63832 w 152286"/>
              <a:gd name="connsiteY63" fmla="*/ 147756 h 175112"/>
              <a:gd name="connsiteX64" fmla="*/ 56537 w 152286"/>
              <a:gd name="connsiteY64" fmla="*/ 144108 h 175112"/>
              <a:gd name="connsiteX65" fmla="*/ 53802 w 152286"/>
              <a:gd name="connsiteY65" fmla="*/ 136813 h 175112"/>
              <a:gd name="connsiteX66" fmla="*/ 52890 w 152286"/>
              <a:gd name="connsiteY66" fmla="*/ 132254 h 175112"/>
              <a:gd name="connsiteX67" fmla="*/ 50154 w 152286"/>
              <a:gd name="connsiteY67" fmla="*/ 123135 h 175112"/>
              <a:gd name="connsiteX68" fmla="*/ 51066 w 152286"/>
              <a:gd name="connsiteY68" fmla="*/ 115840 h 175112"/>
              <a:gd name="connsiteX69" fmla="*/ 41947 w 152286"/>
              <a:gd name="connsiteY69" fmla="*/ 110369 h 175112"/>
              <a:gd name="connsiteX70" fmla="*/ 41035 w 152286"/>
              <a:gd name="connsiteY70" fmla="*/ 106721 h 175112"/>
              <a:gd name="connsiteX71" fmla="*/ 40123 w 152286"/>
              <a:gd name="connsiteY71" fmla="*/ 103073 h 175112"/>
              <a:gd name="connsiteX72" fmla="*/ 41947 w 152286"/>
              <a:gd name="connsiteY72" fmla="*/ 102162 h 175112"/>
              <a:gd name="connsiteX73" fmla="*/ 38300 w 152286"/>
              <a:gd name="connsiteY73" fmla="*/ 100338 h 175112"/>
              <a:gd name="connsiteX74" fmla="*/ 37388 w 152286"/>
              <a:gd name="connsiteY74" fmla="*/ 97602 h 175112"/>
              <a:gd name="connsiteX75" fmla="*/ 35564 w 152286"/>
              <a:gd name="connsiteY75" fmla="*/ 95778 h 175112"/>
              <a:gd name="connsiteX76" fmla="*/ 34652 w 152286"/>
              <a:gd name="connsiteY76" fmla="*/ 93954 h 175112"/>
              <a:gd name="connsiteX77" fmla="*/ 32828 w 152286"/>
              <a:gd name="connsiteY77" fmla="*/ 93954 h 175112"/>
              <a:gd name="connsiteX78" fmla="*/ 31916 w 152286"/>
              <a:gd name="connsiteY78" fmla="*/ 94866 h 175112"/>
              <a:gd name="connsiteX79" fmla="*/ 29181 w 152286"/>
              <a:gd name="connsiteY79" fmla="*/ 94866 h 175112"/>
              <a:gd name="connsiteX80" fmla="*/ 28269 w 152286"/>
              <a:gd name="connsiteY80" fmla="*/ 93954 h 175112"/>
              <a:gd name="connsiteX81" fmla="*/ 27357 w 152286"/>
              <a:gd name="connsiteY81" fmla="*/ 93043 h 175112"/>
              <a:gd name="connsiteX82" fmla="*/ 25533 w 152286"/>
              <a:gd name="connsiteY82" fmla="*/ 91219 h 175112"/>
              <a:gd name="connsiteX83" fmla="*/ 23709 w 152286"/>
              <a:gd name="connsiteY83" fmla="*/ 90307 h 175112"/>
              <a:gd name="connsiteX84" fmla="*/ 21886 w 152286"/>
              <a:gd name="connsiteY84" fmla="*/ 89395 h 175112"/>
              <a:gd name="connsiteX85" fmla="*/ 20974 w 152286"/>
              <a:gd name="connsiteY85" fmla="*/ 87571 h 175112"/>
              <a:gd name="connsiteX86" fmla="*/ 20974 w 152286"/>
              <a:gd name="connsiteY86" fmla="*/ 86659 h 175112"/>
              <a:gd name="connsiteX87" fmla="*/ 19150 w 152286"/>
              <a:gd name="connsiteY87" fmla="*/ 84835 h 175112"/>
              <a:gd name="connsiteX88" fmla="*/ 16414 w 152286"/>
              <a:gd name="connsiteY88" fmla="*/ 83924 h 175112"/>
              <a:gd name="connsiteX89" fmla="*/ 9119 w 152286"/>
              <a:gd name="connsiteY89" fmla="*/ 82100 h 175112"/>
              <a:gd name="connsiteX90" fmla="*/ 1824 w 152286"/>
              <a:gd name="connsiteY90" fmla="*/ 81188 h 175112"/>
              <a:gd name="connsiteX91" fmla="*/ 0 w 152286"/>
              <a:gd name="connsiteY91" fmla="*/ 72981 h 175112"/>
              <a:gd name="connsiteX92" fmla="*/ 0 w 152286"/>
              <a:gd name="connsiteY92" fmla="*/ 70245 h 175112"/>
              <a:gd name="connsiteX93" fmla="*/ 1824 w 152286"/>
              <a:gd name="connsiteY93" fmla="*/ 66598 h 175112"/>
              <a:gd name="connsiteX94" fmla="*/ 912 w 152286"/>
              <a:gd name="connsiteY94" fmla="*/ 60214 h 175112"/>
              <a:gd name="connsiteX95" fmla="*/ 142255 w 152286"/>
              <a:gd name="connsiteY95" fmla="*/ 113104 h 175112"/>
              <a:gd name="connsiteX96" fmla="*/ 146815 w 152286"/>
              <a:gd name="connsiteY96" fmla="*/ 108545 h 175112"/>
              <a:gd name="connsiteX97" fmla="*/ 142255 w 152286"/>
              <a:gd name="connsiteY97" fmla="*/ 113104 h 175112"/>
              <a:gd name="connsiteX98" fmla="*/ 146815 w 152286"/>
              <a:gd name="connsiteY98" fmla="*/ 107633 h 175112"/>
              <a:gd name="connsiteX99" fmla="*/ 151374 w 152286"/>
              <a:gd name="connsiteY99" fmla="*/ 103073 h 175112"/>
              <a:gd name="connsiteX100" fmla="*/ 146815 w 152286"/>
              <a:gd name="connsiteY100" fmla="*/ 107633 h 175112"/>
              <a:gd name="connsiteX101" fmla="*/ 134960 w 152286"/>
              <a:gd name="connsiteY101" fmla="*/ 71157 h 175112"/>
              <a:gd name="connsiteX102" fmla="*/ 135872 w 152286"/>
              <a:gd name="connsiteY102" fmla="*/ 78452 h 175112"/>
              <a:gd name="connsiteX103" fmla="*/ 133136 w 152286"/>
              <a:gd name="connsiteY103" fmla="*/ 74805 h 175112"/>
              <a:gd name="connsiteX104" fmla="*/ 134960 w 152286"/>
              <a:gd name="connsiteY104" fmla="*/ 71157 h 175112"/>
              <a:gd name="connsiteX105" fmla="*/ 132224 w 152286"/>
              <a:gd name="connsiteY105" fmla="*/ 70245 h 175112"/>
              <a:gd name="connsiteX106" fmla="*/ 134960 w 152286"/>
              <a:gd name="connsiteY106" fmla="*/ 71157 h 175112"/>
              <a:gd name="connsiteX107" fmla="*/ 132224 w 152286"/>
              <a:gd name="connsiteY107" fmla="*/ 70245 h 17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52286" h="175112">
                <a:moveTo>
                  <a:pt x="912" y="60214"/>
                </a:moveTo>
                <a:cubicBezTo>
                  <a:pt x="6383" y="59303"/>
                  <a:pt x="-912" y="66598"/>
                  <a:pt x="6383" y="63862"/>
                </a:cubicBezTo>
                <a:cubicBezTo>
                  <a:pt x="9119" y="64774"/>
                  <a:pt x="7295" y="65686"/>
                  <a:pt x="9119" y="66598"/>
                </a:cubicBezTo>
                <a:cubicBezTo>
                  <a:pt x="10943" y="67510"/>
                  <a:pt x="12767" y="66598"/>
                  <a:pt x="13678" y="68421"/>
                </a:cubicBezTo>
                <a:cubicBezTo>
                  <a:pt x="15502" y="69333"/>
                  <a:pt x="18238" y="67510"/>
                  <a:pt x="19150" y="70245"/>
                </a:cubicBezTo>
                <a:cubicBezTo>
                  <a:pt x="20974" y="71157"/>
                  <a:pt x="20974" y="68421"/>
                  <a:pt x="21886" y="68421"/>
                </a:cubicBezTo>
                <a:cubicBezTo>
                  <a:pt x="23709" y="68421"/>
                  <a:pt x="26445" y="68421"/>
                  <a:pt x="25533" y="65686"/>
                </a:cubicBezTo>
                <a:cubicBezTo>
                  <a:pt x="27357" y="65686"/>
                  <a:pt x="29181" y="62950"/>
                  <a:pt x="31005" y="62950"/>
                </a:cubicBezTo>
                <a:cubicBezTo>
                  <a:pt x="32828" y="62950"/>
                  <a:pt x="31005" y="63862"/>
                  <a:pt x="31916" y="64774"/>
                </a:cubicBezTo>
                <a:cubicBezTo>
                  <a:pt x="35564" y="64774"/>
                  <a:pt x="39212" y="68421"/>
                  <a:pt x="41947" y="65686"/>
                </a:cubicBezTo>
                <a:cubicBezTo>
                  <a:pt x="43771" y="65686"/>
                  <a:pt x="44683" y="62038"/>
                  <a:pt x="45595" y="64774"/>
                </a:cubicBezTo>
                <a:cubicBezTo>
                  <a:pt x="49242" y="66598"/>
                  <a:pt x="46507" y="66598"/>
                  <a:pt x="46507" y="68421"/>
                </a:cubicBezTo>
                <a:cubicBezTo>
                  <a:pt x="49242" y="67510"/>
                  <a:pt x="51978" y="67510"/>
                  <a:pt x="53802" y="68421"/>
                </a:cubicBezTo>
                <a:cubicBezTo>
                  <a:pt x="55625" y="69333"/>
                  <a:pt x="57449" y="67510"/>
                  <a:pt x="58361" y="65686"/>
                </a:cubicBezTo>
                <a:cubicBezTo>
                  <a:pt x="62921" y="63862"/>
                  <a:pt x="66568" y="61126"/>
                  <a:pt x="68392" y="56567"/>
                </a:cubicBezTo>
                <a:cubicBezTo>
                  <a:pt x="69304" y="55655"/>
                  <a:pt x="67480" y="54743"/>
                  <a:pt x="68392" y="53831"/>
                </a:cubicBezTo>
                <a:cubicBezTo>
                  <a:pt x="70216" y="52919"/>
                  <a:pt x="70216" y="46536"/>
                  <a:pt x="73863" y="45624"/>
                </a:cubicBezTo>
                <a:cubicBezTo>
                  <a:pt x="72951" y="44712"/>
                  <a:pt x="75687" y="41977"/>
                  <a:pt x="75687" y="40153"/>
                </a:cubicBezTo>
                <a:cubicBezTo>
                  <a:pt x="74775" y="38329"/>
                  <a:pt x="76599" y="37417"/>
                  <a:pt x="77511" y="35593"/>
                </a:cubicBezTo>
                <a:cubicBezTo>
                  <a:pt x="80247" y="35593"/>
                  <a:pt x="82982" y="28298"/>
                  <a:pt x="84806" y="26474"/>
                </a:cubicBezTo>
                <a:cubicBezTo>
                  <a:pt x="85718" y="24651"/>
                  <a:pt x="86630" y="21915"/>
                  <a:pt x="87542" y="20091"/>
                </a:cubicBezTo>
                <a:cubicBezTo>
                  <a:pt x="88454" y="20091"/>
                  <a:pt x="88454" y="19179"/>
                  <a:pt x="88454" y="19179"/>
                </a:cubicBezTo>
                <a:cubicBezTo>
                  <a:pt x="90278" y="17355"/>
                  <a:pt x="93013" y="15532"/>
                  <a:pt x="93013" y="12796"/>
                </a:cubicBezTo>
                <a:cubicBezTo>
                  <a:pt x="95749" y="10972"/>
                  <a:pt x="99396" y="10060"/>
                  <a:pt x="98485" y="5501"/>
                </a:cubicBezTo>
                <a:cubicBezTo>
                  <a:pt x="100308" y="3677"/>
                  <a:pt x="100308" y="9148"/>
                  <a:pt x="101220" y="10060"/>
                </a:cubicBezTo>
                <a:cubicBezTo>
                  <a:pt x="102132" y="10972"/>
                  <a:pt x="103956" y="16443"/>
                  <a:pt x="103956" y="13708"/>
                </a:cubicBezTo>
                <a:cubicBezTo>
                  <a:pt x="103956" y="12796"/>
                  <a:pt x="103044" y="11884"/>
                  <a:pt x="103044" y="11884"/>
                </a:cubicBezTo>
                <a:cubicBezTo>
                  <a:pt x="96661" y="-1794"/>
                  <a:pt x="102132" y="-4530"/>
                  <a:pt x="110339" y="8237"/>
                </a:cubicBezTo>
                <a:cubicBezTo>
                  <a:pt x="113987" y="11884"/>
                  <a:pt x="110339" y="22827"/>
                  <a:pt x="112163" y="23739"/>
                </a:cubicBezTo>
                <a:cubicBezTo>
                  <a:pt x="113075" y="21915"/>
                  <a:pt x="112163" y="17355"/>
                  <a:pt x="114898" y="16443"/>
                </a:cubicBezTo>
                <a:cubicBezTo>
                  <a:pt x="114898" y="26474"/>
                  <a:pt x="114898" y="36505"/>
                  <a:pt x="118546" y="45624"/>
                </a:cubicBezTo>
                <a:cubicBezTo>
                  <a:pt x="120370" y="47448"/>
                  <a:pt x="119458" y="50184"/>
                  <a:pt x="121282" y="51096"/>
                </a:cubicBezTo>
                <a:cubicBezTo>
                  <a:pt x="122194" y="53831"/>
                  <a:pt x="124017" y="57479"/>
                  <a:pt x="123105" y="60214"/>
                </a:cubicBezTo>
                <a:cubicBezTo>
                  <a:pt x="125841" y="59303"/>
                  <a:pt x="125841" y="63862"/>
                  <a:pt x="125841" y="65686"/>
                </a:cubicBezTo>
                <a:cubicBezTo>
                  <a:pt x="125841" y="67510"/>
                  <a:pt x="128577" y="69333"/>
                  <a:pt x="126753" y="71157"/>
                </a:cubicBezTo>
                <a:cubicBezTo>
                  <a:pt x="125841" y="72069"/>
                  <a:pt x="123105" y="69333"/>
                  <a:pt x="124929" y="72069"/>
                </a:cubicBezTo>
                <a:cubicBezTo>
                  <a:pt x="124929" y="72981"/>
                  <a:pt x="124017" y="73893"/>
                  <a:pt x="124929" y="74805"/>
                </a:cubicBezTo>
                <a:cubicBezTo>
                  <a:pt x="128577" y="66598"/>
                  <a:pt x="131313" y="79364"/>
                  <a:pt x="134048" y="82100"/>
                </a:cubicBezTo>
                <a:cubicBezTo>
                  <a:pt x="139520" y="83012"/>
                  <a:pt x="151374" y="80276"/>
                  <a:pt x="151374" y="89395"/>
                </a:cubicBezTo>
                <a:cubicBezTo>
                  <a:pt x="153198" y="98514"/>
                  <a:pt x="151374" y="99426"/>
                  <a:pt x="144079" y="100338"/>
                </a:cubicBezTo>
                <a:cubicBezTo>
                  <a:pt x="145903" y="102162"/>
                  <a:pt x="151374" y="97602"/>
                  <a:pt x="152286" y="101250"/>
                </a:cubicBezTo>
                <a:cubicBezTo>
                  <a:pt x="151374" y="104897"/>
                  <a:pt x="148639" y="103985"/>
                  <a:pt x="147727" y="103985"/>
                </a:cubicBezTo>
                <a:cubicBezTo>
                  <a:pt x="146815" y="106721"/>
                  <a:pt x="143167" y="109457"/>
                  <a:pt x="141343" y="110369"/>
                </a:cubicBezTo>
                <a:cubicBezTo>
                  <a:pt x="139520" y="112192"/>
                  <a:pt x="138608" y="115840"/>
                  <a:pt x="134960" y="116752"/>
                </a:cubicBezTo>
                <a:cubicBezTo>
                  <a:pt x="133136" y="120399"/>
                  <a:pt x="131313" y="125871"/>
                  <a:pt x="127665" y="128606"/>
                </a:cubicBezTo>
                <a:cubicBezTo>
                  <a:pt x="124017" y="134078"/>
                  <a:pt x="118546" y="131342"/>
                  <a:pt x="115810" y="138637"/>
                </a:cubicBezTo>
                <a:cubicBezTo>
                  <a:pt x="113075" y="138637"/>
                  <a:pt x="111251" y="140461"/>
                  <a:pt x="108515" y="139549"/>
                </a:cubicBezTo>
                <a:cubicBezTo>
                  <a:pt x="106692" y="139549"/>
                  <a:pt x="109427" y="140461"/>
                  <a:pt x="109427" y="140461"/>
                </a:cubicBezTo>
                <a:cubicBezTo>
                  <a:pt x="109427" y="140461"/>
                  <a:pt x="109427" y="141373"/>
                  <a:pt x="110339" y="141373"/>
                </a:cubicBezTo>
                <a:cubicBezTo>
                  <a:pt x="106692" y="145020"/>
                  <a:pt x="105780" y="154139"/>
                  <a:pt x="100308" y="154139"/>
                </a:cubicBezTo>
                <a:cubicBezTo>
                  <a:pt x="100308" y="154139"/>
                  <a:pt x="101220" y="154139"/>
                  <a:pt x="101220" y="154139"/>
                </a:cubicBezTo>
                <a:cubicBezTo>
                  <a:pt x="101220" y="154139"/>
                  <a:pt x="99396" y="154139"/>
                  <a:pt x="100308" y="154139"/>
                </a:cubicBezTo>
                <a:cubicBezTo>
                  <a:pt x="103044" y="153227"/>
                  <a:pt x="99396" y="156875"/>
                  <a:pt x="98485" y="157787"/>
                </a:cubicBezTo>
                <a:cubicBezTo>
                  <a:pt x="92101" y="162346"/>
                  <a:pt x="101220" y="171465"/>
                  <a:pt x="88454" y="172377"/>
                </a:cubicBezTo>
                <a:cubicBezTo>
                  <a:pt x="87542" y="171465"/>
                  <a:pt x="87542" y="172377"/>
                  <a:pt x="86630" y="173289"/>
                </a:cubicBezTo>
                <a:cubicBezTo>
                  <a:pt x="84806" y="172377"/>
                  <a:pt x="84806" y="174201"/>
                  <a:pt x="84806" y="175113"/>
                </a:cubicBezTo>
                <a:cubicBezTo>
                  <a:pt x="82982" y="172377"/>
                  <a:pt x="81159" y="173289"/>
                  <a:pt x="78423" y="172377"/>
                </a:cubicBezTo>
                <a:cubicBezTo>
                  <a:pt x="77511" y="170554"/>
                  <a:pt x="75687" y="170554"/>
                  <a:pt x="74775" y="169642"/>
                </a:cubicBezTo>
                <a:cubicBezTo>
                  <a:pt x="74775" y="168730"/>
                  <a:pt x="73863" y="167818"/>
                  <a:pt x="73863" y="166906"/>
                </a:cubicBezTo>
                <a:cubicBezTo>
                  <a:pt x="74775" y="165994"/>
                  <a:pt x="73863" y="164170"/>
                  <a:pt x="72951" y="164170"/>
                </a:cubicBezTo>
                <a:cubicBezTo>
                  <a:pt x="72040" y="164170"/>
                  <a:pt x="69304" y="165994"/>
                  <a:pt x="70216" y="163258"/>
                </a:cubicBezTo>
                <a:cubicBezTo>
                  <a:pt x="70216" y="161435"/>
                  <a:pt x="70216" y="159611"/>
                  <a:pt x="69304" y="157787"/>
                </a:cubicBezTo>
                <a:cubicBezTo>
                  <a:pt x="67480" y="155963"/>
                  <a:pt x="65656" y="156875"/>
                  <a:pt x="65656" y="154139"/>
                </a:cubicBezTo>
                <a:cubicBezTo>
                  <a:pt x="66568" y="151404"/>
                  <a:pt x="64744" y="149580"/>
                  <a:pt x="63832" y="147756"/>
                </a:cubicBezTo>
                <a:cubicBezTo>
                  <a:pt x="58361" y="141373"/>
                  <a:pt x="60185" y="145932"/>
                  <a:pt x="56537" y="144108"/>
                </a:cubicBezTo>
                <a:cubicBezTo>
                  <a:pt x="56537" y="142285"/>
                  <a:pt x="54714" y="138637"/>
                  <a:pt x="53802" y="136813"/>
                </a:cubicBezTo>
                <a:cubicBezTo>
                  <a:pt x="54714" y="134989"/>
                  <a:pt x="53802" y="134078"/>
                  <a:pt x="52890" y="132254"/>
                </a:cubicBezTo>
                <a:cubicBezTo>
                  <a:pt x="51978" y="129518"/>
                  <a:pt x="49242" y="126783"/>
                  <a:pt x="50154" y="123135"/>
                </a:cubicBezTo>
                <a:cubicBezTo>
                  <a:pt x="49242" y="120399"/>
                  <a:pt x="51066" y="117664"/>
                  <a:pt x="51066" y="115840"/>
                </a:cubicBezTo>
                <a:cubicBezTo>
                  <a:pt x="44683" y="113104"/>
                  <a:pt x="47419" y="115840"/>
                  <a:pt x="41947" y="110369"/>
                </a:cubicBezTo>
                <a:cubicBezTo>
                  <a:pt x="41035" y="109457"/>
                  <a:pt x="41035" y="107633"/>
                  <a:pt x="41035" y="106721"/>
                </a:cubicBezTo>
                <a:cubicBezTo>
                  <a:pt x="41035" y="105809"/>
                  <a:pt x="40123" y="103985"/>
                  <a:pt x="40123" y="103073"/>
                </a:cubicBezTo>
                <a:cubicBezTo>
                  <a:pt x="40123" y="102162"/>
                  <a:pt x="41947" y="103073"/>
                  <a:pt x="41947" y="102162"/>
                </a:cubicBezTo>
                <a:cubicBezTo>
                  <a:pt x="41035" y="100338"/>
                  <a:pt x="40123" y="99426"/>
                  <a:pt x="38300" y="100338"/>
                </a:cubicBezTo>
                <a:cubicBezTo>
                  <a:pt x="37388" y="100338"/>
                  <a:pt x="38300" y="98514"/>
                  <a:pt x="37388" y="97602"/>
                </a:cubicBezTo>
                <a:cubicBezTo>
                  <a:pt x="39212" y="95778"/>
                  <a:pt x="36476" y="95778"/>
                  <a:pt x="35564" y="95778"/>
                </a:cubicBezTo>
                <a:cubicBezTo>
                  <a:pt x="33740" y="96690"/>
                  <a:pt x="35564" y="93954"/>
                  <a:pt x="34652" y="93954"/>
                </a:cubicBezTo>
                <a:cubicBezTo>
                  <a:pt x="32828" y="95778"/>
                  <a:pt x="33740" y="93043"/>
                  <a:pt x="32828" y="93954"/>
                </a:cubicBezTo>
                <a:cubicBezTo>
                  <a:pt x="32828" y="93954"/>
                  <a:pt x="32828" y="94866"/>
                  <a:pt x="31916" y="94866"/>
                </a:cubicBezTo>
                <a:cubicBezTo>
                  <a:pt x="29181" y="93043"/>
                  <a:pt x="31005" y="94866"/>
                  <a:pt x="29181" y="94866"/>
                </a:cubicBezTo>
                <a:cubicBezTo>
                  <a:pt x="29181" y="94866"/>
                  <a:pt x="29181" y="93954"/>
                  <a:pt x="28269" y="93954"/>
                </a:cubicBezTo>
                <a:cubicBezTo>
                  <a:pt x="28269" y="93043"/>
                  <a:pt x="27357" y="93043"/>
                  <a:pt x="27357" y="93043"/>
                </a:cubicBezTo>
                <a:cubicBezTo>
                  <a:pt x="27357" y="92131"/>
                  <a:pt x="26445" y="92131"/>
                  <a:pt x="25533" y="91219"/>
                </a:cubicBezTo>
                <a:cubicBezTo>
                  <a:pt x="25533" y="91219"/>
                  <a:pt x="24621" y="90307"/>
                  <a:pt x="23709" y="90307"/>
                </a:cubicBezTo>
                <a:cubicBezTo>
                  <a:pt x="22797" y="91219"/>
                  <a:pt x="20974" y="91219"/>
                  <a:pt x="21886" y="89395"/>
                </a:cubicBezTo>
                <a:cubicBezTo>
                  <a:pt x="21886" y="89395"/>
                  <a:pt x="20974" y="88483"/>
                  <a:pt x="20974" y="87571"/>
                </a:cubicBezTo>
                <a:cubicBezTo>
                  <a:pt x="20974" y="87571"/>
                  <a:pt x="21886" y="86659"/>
                  <a:pt x="20974" y="86659"/>
                </a:cubicBezTo>
                <a:cubicBezTo>
                  <a:pt x="20062" y="86659"/>
                  <a:pt x="20062" y="85747"/>
                  <a:pt x="19150" y="84835"/>
                </a:cubicBezTo>
                <a:cubicBezTo>
                  <a:pt x="18238" y="84835"/>
                  <a:pt x="17326" y="83924"/>
                  <a:pt x="16414" y="83924"/>
                </a:cubicBezTo>
                <a:cubicBezTo>
                  <a:pt x="13678" y="82100"/>
                  <a:pt x="11855" y="82100"/>
                  <a:pt x="9119" y="82100"/>
                </a:cubicBezTo>
                <a:cubicBezTo>
                  <a:pt x="6383" y="80276"/>
                  <a:pt x="4559" y="82100"/>
                  <a:pt x="1824" y="81188"/>
                </a:cubicBezTo>
                <a:cubicBezTo>
                  <a:pt x="0" y="78452"/>
                  <a:pt x="1824" y="74805"/>
                  <a:pt x="0" y="72981"/>
                </a:cubicBezTo>
                <a:cubicBezTo>
                  <a:pt x="1824" y="72069"/>
                  <a:pt x="1824" y="71157"/>
                  <a:pt x="0" y="70245"/>
                </a:cubicBezTo>
                <a:cubicBezTo>
                  <a:pt x="0" y="68421"/>
                  <a:pt x="1824" y="68421"/>
                  <a:pt x="1824" y="66598"/>
                </a:cubicBezTo>
                <a:cubicBezTo>
                  <a:pt x="2736" y="65686"/>
                  <a:pt x="2736" y="62038"/>
                  <a:pt x="912" y="60214"/>
                </a:cubicBezTo>
                <a:close/>
                <a:moveTo>
                  <a:pt x="142255" y="113104"/>
                </a:moveTo>
                <a:cubicBezTo>
                  <a:pt x="135872" y="114016"/>
                  <a:pt x="144079" y="105809"/>
                  <a:pt x="146815" y="108545"/>
                </a:cubicBezTo>
                <a:cubicBezTo>
                  <a:pt x="150462" y="107633"/>
                  <a:pt x="144991" y="114016"/>
                  <a:pt x="142255" y="113104"/>
                </a:cubicBezTo>
                <a:close/>
                <a:moveTo>
                  <a:pt x="146815" y="107633"/>
                </a:moveTo>
                <a:cubicBezTo>
                  <a:pt x="143167" y="106721"/>
                  <a:pt x="149551" y="103985"/>
                  <a:pt x="151374" y="103073"/>
                </a:cubicBezTo>
                <a:cubicBezTo>
                  <a:pt x="151374" y="104897"/>
                  <a:pt x="148639" y="106721"/>
                  <a:pt x="146815" y="107633"/>
                </a:cubicBezTo>
                <a:close/>
                <a:moveTo>
                  <a:pt x="134960" y="71157"/>
                </a:moveTo>
                <a:cubicBezTo>
                  <a:pt x="138608" y="71157"/>
                  <a:pt x="141343" y="78452"/>
                  <a:pt x="135872" y="78452"/>
                </a:cubicBezTo>
                <a:cubicBezTo>
                  <a:pt x="134048" y="78452"/>
                  <a:pt x="134048" y="75716"/>
                  <a:pt x="133136" y="74805"/>
                </a:cubicBezTo>
                <a:cubicBezTo>
                  <a:pt x="131313" y="73893"/>
                  <a:pt x="133136" y="71157"/>
                  <a:pt x="134960" y="71157"/>
                </a:cubicBezTo>
                <a:close/>
                <a:moveTo>
                  <a:pt x="132224" y="70245"/>
                </a:moveTo>
                <a:cubicBezTo>
                  <a:pt x="131313" y="67510"/>
                  <a:pt x="138608" y="69333"/>
                  <a:pt x="134960" y="71157"/>
                </a:cubicBezTo>
                <a:cubicBezTo>
                  <a:pt x="133136" y="71157"/>
                  <a:pt x="133136" y="71157"/>
                  <a:pt x="132224" y="70245"/>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6" name="Forma Livre: Forma 95">
            <a:extLst>
              <a:ext uri="{FF2B5EF4-FFF2-40B4-BE49-F238E27FC236}">
                <a16:creationId xmlns:a16="http://schemas.microsoft.com/office/drawing/2014/main" id="{32B75B0E-EA66-4384-AE06-D98FE666EEE2}"/>
              </a:ext>
            </a:extLst>
          </p:cNvPr>
          <p:cNvSpPr/>
          <p:nvPr/>
        </p:nvSpPr>
        <p:spPr>
          <a:xfrm>
            <a:off x="3014723" y="4127419"/>
            <a:ext cx="395860" cy="393526"/>
          </a:xfrm>
          <a:custGeom>
            <a:avLst/>
            <a:gdLst>
              <a:gd name="connsiteX0" fmla="*/ 0 w 225237"/>
              <a:gd name="connsiteY0" fmla="*/ 95215 h 223909"/>
              <a:gd name="connsiteX1" fmla="*/ 5471 w 225237"/>
              <a:gd name="connsiteY1" fmla="*/ 91567 h 223909"/>
              <a:gd name="connsiteX2" fmla="*/ 8207 w 225237"/>
              <a:gd name="connsiteY2" fmla="*/ 90655 h 223909"/>
              <a:gd name="connsiteX3" fmla="*/ 4559 w 225237"/>
              <a:gd name="connsiteY3" fmla="*/ 74241 h 223909"/>
              <a:gd name="connsiteX4" fmla="*/ 11855 w 225237"/>
              <a:gd name="connsiteY4" fmla="*/ 59651 h 223909"/>
              <a:gd name="connsiteX5" fmla="*/ 13678 w 225237"/>
              <a:gd name="connsiteY5" fmla="*/ 56003 h 223909"/>
              <a:gd name="connsiteX6" fmla="*/ 16414 w 225237"/>
              <a:gd name="connsiteY6" fmla="*/ 40501 h 223909"/>
              <a:gd name="connsiteX7" fmla="*/ 21885 w 225237"/>
              <a:gd name="connsiteY7" fmla="*/ 33206 h 223909"/>
              <a:gd name="connsiteX8" fmla="*/ 13678 w 225237"/>
              <a:gd name="connsiteY8" fmla="*/ 21352 h 223909"/>
              <a:gd name="connsiteX9" fmla="*/ 16414 w 225237"/>
              <a:gd name="connsiteY9" fmla="*/ 17704 h 223909"/>
              <a:gd name="connsiteX10" fmla="*/ 18238 w 225237"/>
              <a:gd name="connsiteY10" fmla="*/ 20439 h 223909"/>
              <a:gd name="connsiteX11" fmla="*/ 21885 w 225237"/>
              <a:gd name="connsiteY11" fmla="*/ 22263 h 223909"/>
              <a:gd name="connsiteX12" fmla="*/ 22797 w 225237"/>
              <a:gd name="connsiteY12" fmla="*/ 22263 h 223909"/>
              <a:gd name="connsiteX13" fmla="*/ 37388 w 225237"/>
              <a:gd name="connsiteY13" fmla="*/ 12233 h 223909"/>
              <a:gd name="connsiteX14" fmla="*/ 42859 w 225237"/>
              <a:gd name="connsiteY14" fmla="*/ 5849 h 223909"/>
              <a:gd name="connsiteX15" fmla="*/ 47419 w 225237"/>
              <a:gd name="connsiteY15" fmla="*/ 4025 h 223909"/>
              <a:gd name="connsiteX16" fmla="*/ 57449 w 225237"/>
              <a:gd name="connsiteY16" fmla="*/ 3114 h 223909"/>
              <a:gd name="connsiteX17" fmla="*/ 60185 w 225237"/>
              <a:gd name="connsiteY17" fmla="*/ 1290 h 223909"/>
              <a:gd name="connsiteX18" fmla="*/ 66568 w 225237"/>
              <a:gd name="connsiteY18" fmla="*/ 378 h 223909"/>
              <a:gd name="connsiteX19" fmla="*/ 73863 w 225237"/>
              <a:gd name="connsiteY19" fmla="*/ 4937 h 223909"/>
              <a:gd name="connsiteX20" fmla="*/ 82070 w 225237"/>
              <a:gd name="connsiteY20" fmla="*/ 9497 h 223909"/>
              <a:gd name="connsiteX21" fmla="*/ 89366 w 225237"/>
              <a:gd name="connsiteY21" fmla="*/ 13144 h 223909"/>
              <a:gd name="connsiteX22" fmla="*/ 102132 w 225237"/>
              <a:gd name="connsiteY22" fmla="*/ 14056 h 223909"/>
              <a:gd name="connsiteX23" fmla="*/ 113075 w 225237"/>
              <a:gd name="connsiteY23" fmla="*/ 9497 h 223909"/>
              <a:gd name="connsiteX24" fmla="*/ 119458 w 225237"/>
              <a:gd name="connsiteY24" fmla="*/ 14968 h 223909"/>
              <a:gd name="connsiteX25" fmla="*/ 127665 w 225237"/>
              <a:gd name="connsiteY25" fmla="*/ 11320 h 223909"/>
              <a:gd name="connsiteX26" fmla="*/ 131312 w 225237"/>
              <a:gd name="connsiteY26" fmla="*/ 7673 h 223909"/>
              <a:gd name="connsiteX27" fmla="*/ 137696 w 225237"/>
              <a:gd name="connsiteY27" fmla="*/ 1290 h 223909"/>
              <a:gd name="connsiteX28" fmla="*/ 137696 w 225237"/>
              <a:gd name="connsiteY28" fmla="*/ 14056 h 223909"/>
              <a:gd name="connsiteX29" fmla="*/ 133136 w 225237"/>
              <a:gd name="connsiteY29" fmla="*/ 18615 h 223909"/>
              <a:gd name="connsiteX30" fmla="*/ 138608 w 225237"/>
              <a:gd name="connsiteY30" fmla="*/ 25911 h 223909"/>
              <a:gd name="connsiteX31" fmla="*/ 159581 w 225237"/>
              <a:gd name="connsiteY31" fmla="*/ 26823 h 223909"/>
              <a:gd name="connsiteX32" fmla="*/ 161405 w 225237"/>
              <a:gd name="connsiteY32" fmla="*/ 37766 h 223909"/>
              <a:gd name="connsiteX33" fmla="*/ 165965 w 225237"/>
              <a:gd name="connsiteY33" fmla="*/ 42325 h 223909"/>
              <a:gd name="connsiteX34" fmla="*/ 177819 w 225237"/>
              <a:gd name="connsiteY34" fmla="*/ 47796 h 223909"/>
              <a:gd name="connsiteX35" fmla="*/ 184202 w 225237"/>
              <a:gd name="connsiteY35" fmla="*/ 51444 h 223909"/>
              <a:gd name="connsiteX36" fmla="*/ 203352 w 225237"/>
              <a:gd name="connsiteY36" fmla="*/ 61475 h 223909"/>
              <a:gd name="connsiteX37" fmla="*/ 212471 w 225237"/>
              <a:gd name="connsiteY37" fmla="*/ 64210 h 223909"/>
              <a:gd name="connsiteX38" fmla="*/ 225238 w 225237"/>
              <a:gd name="connsiteY38" fmla="*/ 74241 h 223909"/>
              <a:gd name="connsiteX39" fmla="*/ 222502 w 225237"/>
              <a:gd name="connsiteY39" fmla="*/ 95215 h 223909"/>
              <a:gd name="connsiteX40" fmla="*/ 213383 w 225237"/>
              <a:gd name="connsiteY40" fmla="*/ 100686 h 223909"/>
              <a:gd name="connsiteX41" fmla="*/ 205176 w 225237"/>
              <a:gd name="connsiteY41" fmla="*/ 107981 h 223909"/>
              <a:gd name="connsiteX42" fmla="*/ 199704 w 225237"/>
              <a:gd name="connsiteY42" fmla="*/ 120748 h 223909"/>
              <a:gd name="connsiteX43" fmla="*/ 196057 w 225237"/>
              <a:gd name="connsiteY43" fmla="*/ 125307 h 223909"/>
              <a:gd name="connsiteX44" fmla="*/ 192409 w 225237"/>
              <a:gd name="connsiteY44" fmla="*/ 137161 h 223909"/>
              <a:gd name="connsiteX45" fmla="*/ 188762 w 225237"/>
              <a:gd name="connsiteY45" fmla="*/ 139898 h 223909"/>
              <a:gd name="connsiteX46" fmla="*/ 186938 w 225237"/>
              <a:gd name="connsiteY46" fmla="*/ 146280 h 223909"/>
              <a:gd name="connsiteX47" fmla="*/ 182378 w 225237"/>
              <a:gd name="connsiteY47" fmla="*/ 152664 h 223909"/>
              <a:gd name="connsiteX48" fmla="*/ 170524 w 225237"/>
              <a:gd name="connsiteY48" fmla="*/ 165430 h 223909"/>
              <a:gd name="connsiteX49" fmla="*/ 162317 w 225237"/>
              <a:gd name="connsiteY49" fmla="*/ 170902 h 223909"/>
              <a:gd name="connsiteX50" fmla="*/ 159581 w 225237"/>
              <a:gd name="connsiteY50" fmla="*/ 173637 h 223909"/>
              <a:gd name="connsiteX51" fmla="*/ 143167 w 225237"/>
              <a:gd name="connsiteY51" fmla="*/ 185492 h 223909"/>
              <a:gd name="connsiteX52" fmla="*/ 134960 w 225237"/>
              <a:gd name="connsiteY52" fmla="*/ 201906 h 223909"/>
              <a:gd name="connsiteX53" fmla="*/ 128577 w 225237"/>
              <a:gd name="connsiteY53" fmla="*/ 216496 h 223909"/>
              <a:gd name="connsiteX54" fmla="*/ 122194 w 225237"/>
              <a:gd name="connsiteY54" fmla="*/ 223791 h 223909"/>
              <a:gd name="connsiteX55" fmla="*/ 99396 w 225237"/>
              <a:gd name="connsiteY55" fmla="*/ 221968 h 223909"/>
              <a:gd name="connsiteX56" fmla="*/ 83894 w 225237"/>
              <a:gd name="connsiteY56" fmla="*/ 210113 h 223909"/>
              <a:gd name="connsiteX57" fmla="*/ 83894 w 225237"/>
              <a:gd name="connsiteY57" fmla="*/ 201906 h 223909"/>
              <a:gd name="connsiteX58" fmla="*/ 82982 w 225237"/>
              <a:gd name="connsiteY58" fmla="*/ 197347 h 223909"/>
              <a:gd name="connsiteX59" fmla="*/ 81158 w 225237"/>
              <a:gd name="connsiteY59" fmla="*/ 192787 h 223909"/>
              <a:gd name="connsiteX60" fmla="*/ 80247 w 225237"/>
              <a:gd name="connsiteY60" fmla="*/ 187316 h 223909"/>
              <a:gd name="connsiteX61" fmla="*/ 78423 w 225237"/>
              <a:gd name="connsiteY61" fmla="*/ 176373 h 223909"/>
              <a:gd name="connsiteX62" fmla="*/ 76599 w 225237"/>
              <a:gd name="connsiteY62" fmla="*/ 169078 h 223909"/>
              <a:gd name="connsiteX63" fmla="*/ 62921 w 225237"/>
              <a:gd name="connsiteY63" fmla="*/ 165430 h 223909"/>
              <a:gd name="connsiteX64" fmla="*/ 57449 w 225237"/>
              <a:gd name="connsiteY64" fmla="*/ 159047 h 223909"/>
              <a:gd name="connsiteX65" fmla="*/ 52890 w 225237"/>
              <a:gd name="connsiteY65" fmla="*/ 161783 h 223909"/>
              <a:gd name="connsiteX66" fmla="*/ 50154 w 225237"/>
              <a:gd name="connsiteY66" fmla="*/ 165430 h 223909"/>
              <a:gd name="connsiteX67" fmla="*/ 47419 w 225237"/>
              <a:gd name="connsiteY67" fmla="*/ 165430 h 223909"/>
              <a:gd name="connsiteX68" fmla="*/ 43771 w 225237"/>
              <a:gd name="connsiteY68" fmla="*/ 167254 h 223909"/>
              <a:gd name="connsiteX69" fmla="*/ 41947 w 225237"/>
              <a:gd name="connsiteY69" fmla="*/ 165430 h 223909"/>
              <a:gd name="connsiteX70" fmla="*/ 40123 w 225237"/>
              <a:gd name="connsiteY70" fmla="*/ 166342 h 223909"/>
              <a:gd name="connsiteX71" fmla="*/ 35564 w 225237"/>
              <a:gd name="connsiteY71" fmla="*/ 165430 h 223909"/>
              <a:gd name="connsiteX72" fmla="*/ 32828 w 225237"/>
              <a:gd name="connsiteY72" fmla="*/ 164518 h 223909"/>
              <a:gd name="connsiteX73" fmla="*/ 31004 w 225237"/>
              <a:gd name="connsiteY73" fmla="*/ 164518 h 223909"/>
              <a:gd name="connsiteX74" fmla="*/ 27357 w 225237"/>
              <a:gd name="connsiteY74" fmla="*/ 164518 h 223909"/>
              <a:gd name="connsiteX75" fmla="*/ 21885 w 225237"/>
              <a:gd name="connsiteY75" fmla="*/ 163607 h 223909"/>
              <a:gd name="connsiteX76" fmla="*/ 18238 w 225237"/>
              <a:gd name="connsiteY76" fmla="*/ 161783 h 223909"/>
              <a:gd name="connsiteX77" fmla="*/ 13678 w 225237"/>
              <a:gd name="connsiteY77" fmla="*/ 162695 h 223909"/>
              <a:gd name="connsiteX78" fmla="*/ 11855 w 225237"/>
              <a:gd name="connsiteY78" fmla="*/ 162695 h 223909"/>
              <a:gd name="connsiteX79" fmla="*/ 9119 w 225237"/>
              <a:gd name="connsiteY79" fmla="*/ 160871 h 223909"/>
              <a:gd name="connsiteX80" fmla="*/ 10943 w 225237"/>
              <a:gd name="connsiteY80" fmla="*/ 155399 h 223909"/>
              <a:gd name="connsiteX81" fmla="*/ 10943 w 225237"/>
              <a:gd name="connsiteY81" fmla="*/ 150840 h 223909"/>
              <a:gd name="connsiteX82" fmla="*/ 10943 w 225237"/>
              <a:gd name="connsiteY82" fmla="*/ 146280 h 223909"/>
              <a:gd name="connsiteX83" fmla="*/ 10943 w 225237"/>
              <a:gd name="connsiteY83" fmla="*/ 142633 h 223909"/>
              <a:gd name="connsiteX84" fmla="*/ 12766 w 225237"/>
              <a:gd name="connsiteY84" fmla="*/ 135338 h 223909"/>
              <a:gd name="connsiteX85" fmla="*/ 14590 w 225237"/>
              <a:gd name="connsiteY85" fmla="*/ 129866 h 223909"/>
              <a:gd name="connsiteX86" fmla="*/ 14590 w 225237"/>
              <a:gd name="connsiteY86" fmla="*/ 125307 h 223909"/>
              <a:gd name="connsiteX87" fmla="*/ 12766 w 225237"/>
              <a:gd name="connsiteY87" fmla="*/ 121660 h 223909"/>
              <a:gd name="connsiteX88" fmla="*/ 10943 w 225237"/>
              <a:gd name="connsiteY88" fmla="*/ 119836 h 223909"/>
              <a:gd name="connsiteX89" fmla="*/ 11855 w 225237"/>
              <a:gd name="connsiteY89" fmla="*/ 116188 h 223909"/>
              <a:gd name="connsiteX90" fmla="*/ 9119 w 225237"/>
              <a:gd name="connsiteY90" fmla="*/ 117100 h 223909"/>
              <a:gd name="connsiteX91" fmla="*/ 8207 w 225237"/>
              <a:gd name="connsiteY91" fmla="*/ 107981 h 223909"/>
              <a:gd name="connsiteX92" fmla="*/ 3648 w 225237"/>
              <a:gd name="connsiteY92" fmla="*/ 102510 h 223909"/>
              <a:gd name="connsiteX93" fmla="*/ 0 w 225237"/>
              <a:gd name="connsiteY93" fmla="*/ 95215 h 22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25237" h="223909">
                <a:moveTo>
                  <a:pt x="0" y="95215"/>
                </a:moveTo>
                <a:cubicBezTo>
                  <a:pt x="2736" y="94303"/>
                  <a:pt x="3648" y="92479"/>
                  <a:pt x="5471" y="91567"/>
                </a:cubicBezTo>
                <a:cubicBezTo>
                  <a:pt x="5471" y="90655"/>
                  <a:pt x="7295" y="91567"/>
                  <a:pt x="8207" y="90655"/>
                </a:cubicBezTo>
                <a:cubicBezTo>
                  <a:pt x="6383" y="83360"/>
                  <a:pt x="-3648" y="86096"/>
                  <a:pt x="4559" y="74241"/>
                </a:cubicBezTo>
                <a:cubicBezTo>
                  <a:pt x="6383" y="69682"/>
                  <a:pt x="9119" y="64210"/>
                  <a:pt x="11855" y="59651"/>
                </a:cubicBezTo>
                <a:cubicBezTo>
                  <a:pt x="14590" y="59651"/>
                  <a:pt x="13678" y="57827"/>
                  <a:pt x="13678" y="56003"/>
                </a:cubicBezTo>
                <a:cubicBezTo>
                  <a:pt x="10031" y="53268"/>
                  <a:pt x="16414" y="45061"/>
                  <a:pt x="16414" y="40501"/>
                </a:cubicBezTo>
                <a:cubicBezTo>
                  <a:pt x="17326" y="35942"/>
                  <a:pt x="18238" y="34118"/>
                  <a:pt x="21885" y="33206"/>
                </a:cubicBezTo>
                <a:cubicBezTo>
                  <a:pt x="17326" y="32294"/>
                  <a:pt x="16414" y="24999"/>
                  <a:pt x="13678" y="21352"/>
                </a:cubicBezTo>
                <a:cubicBezTo>
                  <a:pt x="16414" y="21352"/>
                  <a:pt x="10031" y="16792"/>
                  <a:pt x="16414" y="17704"/>
                </a:cubicBezTo>
                <a:cubicBezTo>
                  <a:pt x="17326" y="17704"/>
                  <a:pt x="17326" y="19528"/>
                  <a:pt x="18238" y="20439"/>
                </a:cubicBezTo>
                <a:cubicBezTo>
                  <a:pt x="19150" y="21352"/>
                  <a:pt x="20974" y="21352"/>
                  <a:pt x="21885" y="22263"/>
                </a:cubicBezTo>
                <a:cubicBezTo>
                  <a:pt x="22797" y="23175"/>
                  <a:pt x="21885" y="25911"/>
                  <a:pt x="22797" y="22263"/>
                </a:cubicBezTo>
                <a:cubicBezTo>
                  <a:pt x="27357" y="19528"/>
                  <a:pt x="37388" y="19528"/>
                  <a:pt x="37388" y="12233"/>
                </a:cubicBezTo>
                <a:cubicBezTo>
                  <a:pt x="43771" y="9497"/>
                  <a:pt x="40123" y="6761"/>
                  <a:pt x="42859" y="5849"/>
                </a:cubicBezTo>
                <a:cubicBezTo>
                  <a:pt x="43771" y="4025"/>
                  <a:pt x="44683" y="3114"/>
                  <a:pt x="47419" y="4025"/>
                </a:cubicBezTo>
                <a:cubicBezTo>
                  <a:pt x="50154" y="3114"/>
                  <a:pt x="54714" y="4937"/>
                  <a:pt x="57449" y="3114"/>
                </a:cubicBezTo>
                <a:cubicBezTo>
                  <a:pt x="58361" y="4025"/>
                  <a:pt x="59273" y="2202"/>
                  <a:pt x="60185" y="1290"/>
                </a:cubicBezTo>
                <a:cubicBezTo>
                  <a:pt x="62009" y="378"/>
                  <a:pt x="64744" y="-534"/>
                  <a:pt x="66568" y="378"/>
                </a:cubicBezTo>
                <a:cubicBezTo>
                  <a:pt x="68392" y="3114"/>
                  <a:pt x="72039" y="2202"/>
                  <a:pt x="73863" y="4937"/>
                </a:cubicBezTo>
                <a:cubicBezTo>
                  <a:pt x="77511" y="5849"/>
                  <a:pt x="80247" y="5849"/>
                  <a:pt x="82070" y="9497"/>
                </a:cubicBezTo>
                <a:cubicBezTo>
                  <a:pt x="83894" y="12233"/>
                  <a:pt x="87542" y="11320"/>
                  <a:pt x="89366" y="13144"/>
                </a:cubicBezTo>
                <a:cubicBezTo>
                  <a:pt x="93013" y="16792"/>
                  <a:pt x="97573" y="14968"/>
                  <a:pt x="102132" y="14056"/>
                </a:cubicBezTo>
                <a:cubicBezTo>
                  <a:pt x="105780" y="12233"/>
                  <a:pt x="108515" y="8585"/>
                  <a:pt x="113075" y="9497"/>
                </a:cubicBezTo>
                <a:cubicBezTo>
                  <a:pt x="118546" y="11320"/>
                  <a:pt x="115810" y="14968"/>
                  <a:pt x="119458" y="14968"/>
                </a:cubicBezTo>
                <a:cubicBezTo>
                  <a:pt x="122194" y="13144"/>
                  <a:pt x="125841" y="14056"/>
                  <a:pt x="127665" y="11320"/>
                </a:cubicBezTo>
                <a:cubicBezTo>
                  <a:pt x="127665" y="9497"/>
                  <a:pt x="130401" y="8585"/>
                  <a:pt x="131312" y="7673"/>
                </a:cubicBezTo>
                <a:cubicBezTo>
                  <a:pt x="133136" y="5849"/>
                  <a:pt x="134960" y="2202"/>
                  <a:pt x="137696" y="1290"/>
                </a:cubicBezTo>
                <a:cubicBezTo>
                  <a:pt x="142255" y="378"/>
                  <a:pt x="136784" y="11320"/>
                  <a:pt x="137696" y="14056"/>
                </a:cubicBezTo>
                <a:cubicBezTo>
                  <a:pt x="134960" y="14968"/>
                  <a:pt x="134048" y="14968"/>
                  <a:pt x="133136" y="18615"/>
                </a:cubicBezTo>
                <a:cubicBezTo>
                  <a:pt x="127665" y="24999"/>
                  <a:pt x="133136" y="23175"/>
                  <a:pt x="138608" y="25911"/>
                </a:cubicBezTo>
                <a:cubicBezTo>
                  <a:pt x="144991" y="25911"/>
                  <a:pt x="155022" y="24999"/>
                  <a:pt x="159581" y="26823"/>
                </a:cubicBezTo>
                <a:cubicBezTo>
                  <a:pt x="160493" y="29558"/>
                  <a:pt x="156846" y="37766"/>
                  <a:pt x="161405" y="37766"/>
                </a:cubicBezTo>
                <a:cubicBezTo>
                  <a:pt x="165053" y="35030"/>
                  <a:pt x="170524" y="38677"/>
                  <a:pt x="165965" y="42325"/>
                </a:cubicBezTo>
                <a:cubicBezTo>
                  <a:pt x="160493" y="49620"/>
                  <a:pt x="173260" y="47796"/>
                  <a:pt x="177819" y="47796"/>
                </a:cubicBezTo>
                <a:cubicBezTo>
                  <a:pt x="179643" y="49620"/>
                  <a:pt x="181467" y="51444"/>
                  <a:pt x="184202" y="51444"/>
                </a:cubicBezTo>
                <a:cubicBezTo>
                  <a:pt x="190585" y="54179"/>
                  <a:pt x="196057" y="58739"/>
                  <a:pt x="203352" y="61475"/>
                </a:cubicBezTo>
                <a:cubicBezTo>
                  <a:pt x="207000" y="62387"/>
                  <a:pt x="210647" y="61475"/>
                  <a:pt x="212471" y="64210"/>
                </a:cubicBezTo>
                <a:cubicBezTo>
                  <a:pt x="218854" y="67858"/>
                  <a:pt x="220678" y="64210"/>
                  <a:pt x="225238" y="74241"/>
                </a:cubicBezTo>
                <a:cubicBezTo>
                  <a:pt x="220678" y="79712"/>
                  <a:pt x="225238" y="88831"/>
                  <a:pt x="222502" y="95215"/>
                </a:cubicBezTo>
                <a:cubicBezTo>
                  <a:pt x="220678" y="98862"/>
                  <a:pt x="216119" y="98862"/>
                  <a:pt x="213383" y="100686"/>
                </a:cubicBezTo>
                <a:cubicBezTo>
                  <a:pt x="210647" y="103422"/>
                  <a:pt x="209735" y="107069"/>
                  <a:pt x="205176" y="107981"/>
                </a:cubicBezTo>
                <a:cubicBezTo>
                  <a:pt x="203352" y="112541"/>
                  <a:pt x="205176" y="118012"/>
                  <a:pt x="199704" y="120748"/>
                </a:cubicBezTo>
                <a:cubicBezTo>
                  <a:pt x="198793" y="122571"/>
                  <a:pt x="197881" y="124395"/>
                  <a:pt x="196057" y="125307"/>
                </a:cubicBezTo>
                <a:cubicBezTo>
                  <a:pt x="195145" y="130779"/>
                  <a:pt x="196969" y="131690"/>
                  <a:pt x="192409" y="137161"/>
                </a:cubicBezTo>
                <a:cubicBezTo>
                  <a:pt x="189674" y="137161"/>
                  <a:pt x="189674" y="136250"/>
                  <a:pt x="188762" y="139898"/>
                </a:cubicBezTo>
                <a:cubicBezTo>
                  <a:pt x="190585" y="142633"/>
                  <a:pt x="191497" y="144457"/>
                  <a:pt x="186938" y="146280"/>
                </a:cubicBezTo>
                <a:cubicBezTo>
                  <a:pt x="186026" y="149017"/>
                  <a:pt x="185114" y="150840"/>
                  <a:pt x="182378" y="152664"/>
                </a:cubicBezTo>
                <a:cubicBezTo>
                  <a:pt x="181467" y="159047"/>
                  <a:pt x="175995" y="162695"/>
                  <a:pt x="170524" y="165430"/>
                </a:cubicBezTo>
                <a:cubicBezTo>
                  <a:pt x="167788" y="166342"/>
                  <a:pt x="165053" y="170902"/>
                  <a:pt x="162317" y="170902"/>
                </a:cubicBezTo>
                <a:cubicBezTo>
                  <a:pt x="161405" y="171814"/>
                  <a:pt x="161405" y="173637"/>
                  <a:pt x="159581" y="173637"/>
                </a:cubicBezTo>
                <a:cubicBezTo>
                  <a:pt x="157758" y="180933"/>
                  <a:pt x="147727" y="180933"/>
                  <a:pt x="143167" y="185492"/>
                </a:cubicBezTo>
                <a:cubicBezTo>
                  <a:pt x="140431" y="190963"/>
                  <a:pt x="141343" y="199171"/>
                  <a:pt x="134960" y="201906"/>
                </a:cubicBezTo>
                <a:cubicBezTo>
                  <a:pt x="129489" y="203730"/>
                  <a:pt x="130401" y="211937"/>
                  <a:pt x="128577" y="216496"/>
                </a:cubicBezTo>
                <a:cubicBezTo>
                  <a:pt x="129489" y="220144"/>
                  <a:pt x="125841" y="224703"/>
                  <a:pt x="122194" y="223791"/>
                </a:cubicBezTo>
                <a:cubicBezTo>
                  <a:pt x="110339" y="213761"/>
                  <a:pt x="112163" y="215585"/>
                  <a:pt x="99396" y="221968"/>
                </a:cubicBezTo>
                <a:cubicBezTo>
                  <a:pt x="81158" y="225615"/>
                  <a:pt x="90277" y="220144"/>
                  <a:pt x="83894" y="210113"/>
                </a:cubicBezTo>
                <a:cubicBezTo>
                  <a:pt x="82070" y="207377"/>
                  <a:pt x="82982" y="204642"/>
                  <a:pt x="83894" y="201906"/>
                </a:cubicBezTo>
                <a:cubicBezTo>
                  <a:pt x="82982" y="200082"/>
                  <a:pt x="82070" y="199171"/>
                  <a:pt x="82982" y="197347"/>
                </a:cubicBezTo>
                <a:cubicBezTo>
                  <a:pt x="82982" y="195523"/>
                  <a:pt x="81158" y="193699"/>
                  <a:pt x="81158" y="192787"/>
                </a:cubicBezTo>
                <a:cubicBezTo>
                  <a:pt x="82070" y="190963"/>
                  <a:pt x="79335" y="189139"/>
                  <a:pt x="80247" y="187316"/>
                </a:cubicBezTo>
                <a:cubicBezTo>
                  <a:pt x="77511" y="183668"/>
                  <a:pt x="83894" y="178197"/>
                  <a:pt x="78423" y="176373"/>
                </a:cubicBezTo>
                <a:cubicBezTo>
                  <a:pt x="75687" y="174549"/>
                  <a:pt x="77511" y="170902"/>
                  <a:pt x="76599" y="169078"/>
                </a:cubicBezTo>
                <a:cubicBezTo>
                  <a:pt x="72951" y="165430"/>
                  <a:pt x="68392" y="166342"/>
                  <a:pt x="62921" y="165430"/>
                </a:cubicBezTo>
                <a:cubicBezTo>
                  <a:pt x="61097" y="163607"/>
                  <a:pt x="57449" y="161783"/>
                  <a:pt x="57449" y="159047"/>
                </a:cubicBezTo>
                <a:cubicBezTo>
                  <a:pt x="55625" y="158135"/>
                  <a:pt x="52890" y="159047"/>
                  <a:pt x="52890" y="161783"/>
                </a:cubicBezTo>
                <a:cubicBezTo>
                  <a:pt x="52890" y="162695"/>
                  <a:pt x="49242" y="163607"/>
                  <a:pt x="50154" y="165430"/>
                </a:cubicBezTo>
                <a:cubicBezTo>
                  <a:pt x="49242" y="166342"/>
                  <a:pt x="48330" y="162695"/>
                  <a:pt x="47419" y="165430"/>
                </a:cubicBezTo>
                <a:cubicBezTo>
                  <a:pt x="46507" y="164518"/>
                  <a:pt x="44683" y="166342"/>
                  <a:pt x="43771" y="167254"/>
                </a:cubicBezTo>
                <a:cubicBezTo>
                  <a:pt x="42859" y="167254"/>
                  <a:pt x="42859" y="166342"/>
                  <a:pt x="41947" y="165430"/>
                </a:cubicBezTo>
                <a:cubicBezTo>
                  <a:pt x="41947" y="166342"/>
                  <a:pt x="41035" y="166342"/>
                  <a:pt x="40123" y="166342"/>
                </a:cubicBezTo>
                <a:cubicBezTo>
                  <a:pt x="39212" y="165430"/>
                  <a:pt x="37388" y="165430"/>
                  <a:pt x="35564" y="165430"/>
                </a:cubicBezTo>
                <a:cubicBezTo>
                  <a:pt x="34652" y="164518"/>
                  <a:pt x="33740" y="164518"/>
                  <a:pt x="32828" y="164518"/>
                </a:cubicBezTo>
                <a:cubicBezTo>
                  <a:pt x="32828" y="163607"/>
                  <a:pt x="31916" y="163607"/>
                  <a:pt x="31004" y="164518"/>
                </a:cubicBezTo>
                <a:cubicBezTo>
                  <a:pt x="29181" y="164518"/>
                  <a:pt x="28269" y="164518"/>
                  <a:pt x="27357" y="164518"/>
                </a:cubicBezTo>
                <a:cubicBezTo>
                  <a:pt x="25533" y="163607"/>
                  <a:pt x="23709" y="163607"/>
                  <a:pt x="21885" y="163607"/>
                </a:cubicBezTo>
                <a:cubicBezTo>
                  <a:pt x="19150" y="164518"/>
                  <a:pt x="20062" y="159959"/>
                  <a:pt x="18238" y="161783"/>
                </a:cubicBezTo>
                <a:cubicBezTo>
                  <a:pt x="16414" y="161783"/>
                  <a:pt x="15502" y="161783"/>
                  <a:pt x="13678" y="162695"/>
                </a:cubicBezTo>
                <a:cubicBezTo>
                  <a:pt x="12766" y="162695"/>
                  <a:pt x="12766" y="161783"/>
                  <a:pt x="11855" y="162695"/>
                </a:cubicBezTo>
                <a:cubicBezTo>
                  <a:pt x="10943" y="162695"/>
                  <a:pt x="9119" y="161783"/>
                  <a:pt x="9119" y="160871"/>
                </a:cubicBezTo>
                <a:cubicBezTo>
                  <a:pt x="9119" y="159047"/>
                  <a:pt x="10031" y="157223"/>
                  <a:pt x="10943" y="155399"/>
                </a:cubicBezTo>
                <a:cubicBezTo>
                  <a:pt x="10031" y="153576"/>
                  <a:pt x="10943" y="152664"/>
                  <a:pt x="10943" y="150840"/>
                </a:cubicBezTo>
                <a:cubicBezTo>
                  <a:pt x="12766" y="149017"/>
                  <a:pt x="11855" y="148104"/>
                  <a:pt x="10943" y="146280"/>
                </a:cubicBezTo>
                <a:cubicBezTo>
                  <a:pt x="12766" y="144457"/>
                  <a:pt x="10943" y="144457"/>
                  <a:pt x="10943" y="142633"/>
                </a:cubicBezTo>
                <a:cubicBezTo>
                  <a:pt x="10943" y="139898"/>
                  <a:pt x="15502" y="137161"/>
                  <a:pt x="12766" y="135338"/>
                </a:cubicBezTo>
                <a:cubicBezTo>
                  <a:pt x="12766" y="133514"/>
                  <a:pt x="15502" y="131690"/>
                  <a:pt x="14590" y="129866"/>
                </a:cubicBezTo>
                <a:cubicBezTo>
                  <a:pt x="14590" y="128043"/>
                  <a:pt x="13678" y="126219"/>
                  <a:pt x="14590" y="125307"/>
                </a:cubicBezTo>
                <a:cubicBezTo>
                  <a:pt x="14590" y="124395"/>
                  <a:pt x="9119" y="123483"/>
                  <a:pt x="12766" y="121660"/>
                </a:cubicBezTo>
                <a:cubicBezTo>
                  <a:pt x="13678" y="120748"/>
                  <a:pt x="11855" y="119836"/>
                  <a:pt x="10943" y="119836"/>
                </a:cubicBezTo>
                <a:cubicBezTo>
                  <a:pt x="10943" y="117100"/>
                  <a:pt x="14590" y="118924"/>
                  <a:pt x="11855" y="116188"/>
                </a:cubicBezTo>
                <a:cubicBezTo>
                  <a:pt x="10943" y="114364"/>
                  <a:pt x="10031" y="118012"/>
                  <a:pt x="9119" y="117100"/>
                </a:cubicBezTo>
                <a:cubicBezTo>
                  <a:pt x="9119" y="114364"/>
                  <a:pt x="7295" y="111629"/>
                  <a:pt x="8207" y="107981"/>
                </a:cubicBezTo>
                <a:cubicBezTo>
                  <a:pt x="3648" y="107069"/>
                  <a:pt x="6383" y="100686"/>
                  <a:pt x="3648" y="102510"/>
                </a:cubicBezTo>
                <a:cubicBezTo>
                  <a:pt x="-1824" y="97039"/>
                  <a:pt x="3648" y="97950"/>
                  <a:pt x="0" y="95215"/>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7" name="Forma Livre: Forma 96">
            <a:extLst>
              <a:ext uri="{FF2B5EF4-FFF2-40B4-BE49-F238E27FC236}">
                <a16:creationId xmlns:a16="http://schemas.microsoft.com/office/drawing/2014/main" id="{A7456027-C971-4BB9-AB02-4E2C281FFFEB}"/>
              </a:ext>
            </a:extLst>
          </p:cNvPr>
          <p:cNvSpPr/>
          <p:nvPr/>
        </p:nvSpPr>
        <p:spPr>
          <a:xfrm>
            <a:off x="3235377" y="4636186"/>
            <a:ext cx="295945" cy="205711"/>
          </a:xfrm>
          <a:custGeom>
            <a:avLst/>
            <a:gdLst>
              <a:gd name="connsiteX0" fmla="*/ 0 w 168387"/>
              <a:gd name="connsiteY0" fmla="*/ 42728 h 117046"/>
              <a:gd name="connsiteX1" fmla="*/ 0 w 168387"/>
              <a:gd name="connsiteY1" fmla="*/ 40904 h 117046"/>
              <a:gd name="connsiteX2" fmla="*/ 912 w 168387"/>
              <a:gd name="connsiteY2" fmla="*/ 39080 h 117046"/>
              <a:gd name="connsiteX3" fmla="*/ 3648 w 168387"/>
              <a:gd name="connsiteY3" fmla="*/ 30873 h 117046"/>
              <a:gd name="connsiteX4" fmla="*/ 2736 w 168387"/>
              <a:gd name="connsiteY4" fmla="*/ 28137 h 117046"/>
              <a:gd name="connsiteX5" fmla="*/ 1824 w 168387"/>
              <a:gd name="connsiteY5" fmla="*/ 27225 h 117046"/>
              <a:gd name="connsiteX6" fmla="*/ 2736 w 168387"/>
              <a:gd name="connsiteY6" fmla="*/ 23577 h 117046"/>
              <a:gd name="connsiteX7" fmla="*/ 2736 w 168387"/>
              <a:gd name="connsiteY7" fmla="*/ 20842 h 117046"/>
              <a:gd name="connsiteX8" fmla="*/ 3648 w 168387"/>
              <a:gd name="connsiteY8" fmla="*/ 19018 h 117046"/>
              <a:gd name="connsiteX9" fmla="*/ 10031 w 168387"/>
              <a:gd name="connsiteY9" fmla="*/ 12635 h 117046"/>
              <a:gd name="connsiteX10" fmla="*/ 18238 w 168387"/>
              <a:gd name="connsiteY10" fmla="*/ 12635 h 117046"/>
              <a:gd name="connsiteX11" fmla="*/ 25533 w 168387"/>
              <a:gd name="connsiteY11" fmla="*/ 14459 h 117046"/>
              <a:gd name="connsiteX12" fmla="*/ 30092 w 168387"/>
              <a:gd name="connsiteY12" fmla="*/ 13547 h 117046"/>
              <a:gd name="connsiteX13" fmla="*/ 43771 w 168387"/>
              <a:gd name="connsiteY13" fmla="*/ 16282 h 117046"/>
              <a:gd name="connsiteX14" fmla="*/ 65656 w 168387"/>
              <a:gd name="connsiteY14" fmla="*/ 21754 h 117046"/>
              <a:gd name="connsiteX15" fmla="*/ 71127 w 168387"/>
              <a:gd name="connsiteY15" fmla="*/ 21754 h 117046"/>
              <a:gd name="connsiteX16" fmla="*/ 72951 w 168387"/>
              <a:gd name="connsiteY16" fmla="*/ 23577 h 117046"/>
              <a:gd name="connsiteX17" fmla="*/ 74775 w 168387"/>
              <a:gd name="connsiteY17" fmla="*/ 24490 h 117046"/>
              <a:gd name="connsiteX18" fmla="*/ 80246 w 168387"/>
              <a:gd name="connsiteY18" fmla="*/ 12635 h 117046"/>
              <a:gd name="connsiteX19" fmla="*/ 83894 w 168387"/>
              <a:gd name="connsiteY19" fmla="*/ 9899 h 117046"/>
              <a:gd name="connsiteX20" fmla="*/ 85718 w 168387"/>
              <a:gd name="connsiteY20" fmla="*/ 9899 h 117046"/>
              <a:gd name="connsiteX21" fmla="*/ 87542 w 168387"/>
              <a:gd name="connsiteY21" fmla="*/ 9899 h 117046"/>
              <a:gd name="connsiteX22" fmla="*/ 89365 w 168387"/>
              <a:gd name="connsiteY22" fmla="*/ 9899 h 117046"/>
              <a:gd name="connsiteX23" fmla="*/ 90277 w 168387"/>
              <a:gd name="connsiteY23" fmla="*/ 9899 h 117046"/>
              <a:gd name="connsiteX24" fmla="*/ 94837 w 168387"/>
              <a:gd name="connsiteY24" fmla="*/ 8987 h 117046"/>
              <a:gd name="connsiteX25" fmla="*/ 97572 w 168387"/>
              <a:gd name="connsiteY25" fmla="*/ 3516 h 117046"/>
              <a:gd name="connsiteX26" fmla="*/ 99396 w 168387"/>
              <a:gd name="connsiteY26" fmla="*/ 1692 h 117046"/>
              <a:gd name="connsiteX27" fmla="*/ 103044 w 168387"/>
              <a:gd name="connsiteY27" fmla="*/ 1692 h 117046"/>
              <a:gd name="connsiteX28" fmla="*/ 104868 w 168387"/>
              <a:gd name="connsiteY28" fmla="*/ 2604 h 117046"/>
              <a:gd name="connsiteX29" fmla="*/ 106691 w 168387"/>
              <a:gd name="connsiteY29" fmla="*/ 4428 h 117046"/>
              <a:gd name="connsiteX30" fmla="*/ 113075 w 168387"/>
              <a:gd name="connsiteY30" fmla="*/ 2604 h 117046"/>
              <a:gd name="connsiteX31" fmla="*/ 124929 w 168387"/>
              <a:gd name="connsiteY31" fmla="*/ 6252 h 117046"/>
              <a:gd name="connsiteX32" fmla="*/ 133136 w 168387"/>
              <a:gd name="connsiteY32" fmla="*/ 7164 h 117046"/>
              <a:gd name="connsiteX33" fmla="*/ 138607 w 168387"/>
              <a:gd name="connsiteY33" fmla="*/ 4428 h 117046"/>
              <a:gd name="connsiteX34" fmla="*/ 144079 w 168387"/>
              <a:gd name="connsiteY34" fmla="*/ 1692 h 117046"/>
              <a:gd name="connsiteX35" fmla="*/ 145903 w 168387"/>
              <a:gd name="connsiteY35" fmla="*/ 1692 h 117046"/>
              <a:gd name="connsiteX36" fmla="*/ 146815 w 168387"/>
              <a:gd name="connsiteY36" fmla="*/ 1692 h 117046"/>
              <a:gd name="connsiteX37" fmla="*/ 159581 w 168387"/>
              <a:gd name="connsiteY37" fmla="*/ 780 h 117046"/>
              <a:gd name="connsiteX38" fmla="*/ 159581 w 168387"/>
              <a:gd name="connsiteY38" fmla="*/ 7164 h 117046"/>
              <a:gd name="connsiteX39" fmla="*/ 153198 w 168387"/>
              <a:gd name="connsiteY39" fmla="*/ 3516 h 117046"/>
              <a:gd name="connsiteX40" fmla="*/ 154110 w 168387"/>
              <a:gd name="connsiteY40" fmla="*/ 7164 h 117046"/>
              <a:gd name="connsiteX41" fmla="*/ 154110 w 168387"/>
              <a:gd name="connsiteY41" fmla="*/ 9899 h 117046"/>
              <a:gd name="connsiteX42" fmla="*/ 153198 w 168387"/>
              <a:gd name="connsiteY42" fmla="*/ 11723 h 117046"/>
              <a:gd name="connsiteX43" fmla="*/ 157757 w 168387"/>
              <a:gd name="connsiteY43" fmla="*/ 14459 h 117046"/>
              <a:gd name="connsiteX44" fmla="*/ 156845 w 168387"/>
              <a:gd name="connsiteY44" fmla="*/ 21754 h 117046"/>
              <a:gd name="connsiteX45" fmla="*/ 159581 w 168387"/>
              <a:gd name="connsiteY45" fmla="*/ 28137 h 117046"/>
              <a:gd name="connsiteX46" fmla="*/ 158669 w 168387"/>
              <a:gd name="connsiteY46" fmla="*/ 32696 h 117046"/>
              <a:gd name="connsiteX47" fmla="*/ 159581 w 168387"/>
              <a:gd name="connsiteY47" fmla="*/ 35433 h 117046"/>
              <a:gd name="connsiteX48" fmla="*/ 160493 w 168387"/>
              <a:gd name="connsiteY48" fmla="*/ 39992 h 117046"/>
              <a:gd name="connsiteX49" fmla="*/ 161405 w 168387"/>
              <a:gd name="connsiteY49" fmla="*/ 42728 h 117046"/>
              <a:gd name="connsiteX50" fmla="*/ 161405 w 168387"/>
              <a:gd name="connsiteY50" fmla="*/ 41815 h 117046"/>
              <a:gd name="connsiteX51" fmla="*/ 158669 w 168387"/>
              <a:gd name="connsiteY51" fmla="*/ 43639 h 117046"/>
              <a:gd name="connsiteX52" fmla="*/ 160493 w 168387"/>
              <a:gd name="connsiteY52" fmla="*/ 47287 h 117046"/>
              <a:gd name="connsiteX53" fmla="*/ 159581 w 168387"/>
              <a:gd name="connsiteY53" fmla="*/ 56406 h 117046"/>
              <a:gd name="connsiteX54" fmla="*/ 157757 w 168387"/>
              <a:gd name="connsiteY54" fmla="*/ 61877 h 117046"/>
              <a:gd name="connsiteX55" fmla="*/ 158669 w 168387"/>
              <a:gd name="connsiteY55" fmla="*/ 64613 h 117046"/>
              <a:gd name="connsiteX56" fmla="*/ 159581 w 168387"/>
              <a:gd name="connsiteY56" fmla="*/ 65525 h 117046"/>
              <a:gd name="connsiteX57" fmla="*/ 158669 w 168387"/>
              <a:gd name="connsiteY57" fmla="*/ 70996 h 117046"/>
              <a:gd name="connsiteX58" fmla="*/ 156845 w 168387"/>
              <a:gd name="connsiteY58" fmla="*/ 79203 h 117046"/>
              <a:gd name="connsiteX59" fmla="*/ 153198 w 168387"/>
              <a:gd name="connsiteY59" fmla="*/ 87410 h 117046"/>
              <a:gd name="connsiteX60" fmla="*/ 152286 w 168387"/>
              <a:gd name="connsiteY60" fmla="*/ 82850 h 117046"/>
              <a:gd name="connsiteX61" fmla="*/ 150462 w 168387"/>
              <a:gd name="connsiteY61" fmla="*/ 82850 h 117046"/>
              <a:gd name="connsiteX62" fmla="*/ 151374 w 168387"/>
              <a:gd name="connsiteY62" fmla="*/ 84674 h 117046"/>
              <a:gd name="connsiteX63" fmla="*/ 154110 w 168387"/>
              <a:gd name="connsiteY63" fmla="*/ 87410 h 117046"/>
              <a:gd name="connsiteX64" fmla="*/ 144991 w 168387"/>
              <a:gd name="connsiteY64" fmla="*/ 94706 h 117046"/>
              <a:gd name="connsiteX65" fmla="*/ 124017 w 168387"/>
              <a:gd name="connsiteY65" fmla="*/ 114767 h 117046"/>
              <a:gd name="connsiteX66" fmla="*/ 116722 w 168387"/>
              <a:gd name="connsiteY66" fmla="*/ 112031 h 117046"/>
              <a:gd name="connsiteX67" fmla="*/ 114898 w 168387"/>
              <a:gd name="connsiteY67" fmla="*/ 115679 h 117046"/>
              <a:gd name="connsiteX68" fmla="*/ 113075 w 168387"/>
              <a:gd name="connsiteY68" fmla="*/ 115679 h 117046"/>
              <a:gd name="connsiteX69" fmla="*/ 110339 w 168387"/>
              <a:gd name="connsiteY69" fmla="*/ 113855 h 117046"/>
              <a:gd name="connsiteX70" fmla="*/ 113075 w 168387"/>
              <a:gd name="connsiteY70" fmla="*/ 107472 h 117046"/>
              <a:gd name="connsiteX71" fmla="*/ 113987 w 168387"/>
              <a:gd name="connsiteY71" fmla="*/ 108384 h 117046"/>
              <a:gd name="connsiteX72" fmla="*/ 114898 w 168387"/>
              <a:gd name="connsiteY72" fmla="*/ 107472 h 117046"/>
              <a:gd name="connsiteX73" fmla="*/ 115810 w 168387"/>
              <a:gd name="connsiteY73" fmla="*/ 99265 h 117046"/>
              <a:gd name="connsiteX74" fmla="*/ 116722 w 168387"/>
              <a:gd name="connsiteY74" fmla="*/ 96529 h 117046"/>
              <a:gd name="connsiteX75" fmla="*/ 116722 w 168387"/>
              <a:gd name="connsiteY75" fmla="*/ 94706 h 117046"/>
              <a:gd name="connsiteX76" fmla="*/ 118546 w 168387"/>
              <a:gd name="connsiteY76" fmla="*/ 93793 h 117046"/>
              <a:gd name="connsiteX77" fmla="*/ 122194 w 168387"/>
              <a:gd name="connsiteY77" fmla="*/ 91058 h 117046"/>
              <a:gd name="connsiteX78" fmla="*/ 122194 w 168387"/>
              <a:gd name="connsiteY78" fmla="*/ 88322 h 117046"/>
              <a:gd name="connsiteX79" fmla="*/ 121282 w 168387"/>
              <a:gd name="connsiteY79" fmla="*/ 85587 h 117046"/>
              <a:gd name="connsiteX80" fmla="*/ 117634 w 168387"/>
              <a:gd name="connsiteY80" fmla="*/ 84674 h 117046"/>
              <a:gd name="connsiteX81" fmla="*/ 114898 w 168387"/>
              <a:gd name="connsiteY81" fmla="*/ 84674 h 117046"/>
              <a:gd name="connsiteX82" fmla="*/ 110339 w 168387"/>
              <a:gd name="connsiteY82" fmla="*/ 84674 h 117046"/>
              <a:gd name="connsiteX83" fmla="*/ 103956 w 168387"/>
              <a:gd name="connsiteY83" fmla="*/ 84674 h 117046"/>
              <a:gd name="connsiteX84" fmla="*/ 96661 w 168387"/>
              <a:gd name="connsiteY84" fmla="*/ 83763 h 117046"/>
              <a:gd name="connsiteX85" fmla="*/ 90277 w 168387"/>
              <a:gd name="connsiteY85" fmla="*/ 76468 h 117046"/>
              <a:gd name="connsiteX86" fmla="*/ 86630 w 168387"/>
              <a:gd name="connsiteY86" fmla="*/ 72820 h 117046"/>
              <a:gd name="connsiteX87" fmla="*/ 86630 w 168387"/>
              <a:gd name="connsiteY87" fmla="*/ 70996 h 117046"/>
              <a:gd name="connsiteX88" fmla="*/ 83894 w 168387"/>
              <a:gd name="connsiteY88" fmla="*/ 67349 h 117046"/>
              <a:gd name="connsiteX89" fmla="*/ 76599 w 168387"/>
              <a:gd name="connsiteY89" fmla="*/ 60965 h 117046"/>
              <a:gd name="connsiteX90" fmla="*/ 74775 w 168387"/>
              <a:gd name="connsiteY90" fmla="*/ 58230 h 117046"/>
              <a:gd name="connsiteX91" fmla="*/ 72951 w 168387"/>
              <a:gd name="connsiteY91" fmla="*/ 57318 h 117046"/>
              <a:gd name="connsiteX92" fmla="*/ 71127 w 168387"/>
              <a:gd name="connsiteY92" fmla="*/ 57318 h 117046"/>
              <a:gd name="connsiteX93" fmla="*/ 69304 w 168387"/>
              <a:gd name="connsiteY93" fmla="*/ 54582 h 117046"/>
              <a:gd name="connsiteX94" fmla="*/ 64744 w 168387"/>
              <a:gd name="connsiteY94" fmla="*/ 53670 h 117046"/>
              <a:gd name="connsiteX95" fmla="*/ 63832 w 168387"/>
              <a:gd name="connsiteY95" fmla="*/ 52758 h 117046"/>
              <a:gd name="connsiteX96" fmla="*/ 62009 w 168387"/>
              <a:gd name="connsiteY96" fmla="*/ 52758 h 117046"/>
              <a:gd name="connsiteX97" fmla="*/ 57449 w 168387"/>
              <a:gd name="connsiteY97" fmla="*/ 52758 h 117046"/>
              <a:gd name="connsiteX98" fmla="*/ 56537 w 168387"/>
              <a:gd name="connsiteY98" fmla="*/ 52758 h 117046"/>
              <a:gd name="connsiteX99" fmla="*/ 54714 w 168387"/>
              <a:gd name="connsiteY99" fmla="*/ 50934 h 117046"/>
              <a:gd name="connsiteX100" fmla="*/ 51978 w 168387"/>
              <a:gd name="connsiteY100" fmla="*/ 49111 h 117046"/>
              <a:gd name="connsiteX101" fmla="*/ 51978 w 168387"/>
              <a:gd name="connsiteY101" fmla="*/ 47287 h 117046"/>
              <a:gd name="connsiteX102" fmla="*/ 49242 w 168387"/>
              <a:gd name="connsiteY102" fmla="*/ 46375 h 117046"/>
              <a:gd name="connsiteX103" fmla="*/ 47418 w 168387"/>
              <a:gd name="connsiteY103" fmla="*/ 45463 h 117046"/>
              <a:gd name="connsiteX104" fmla="*/ 45595 w 168387"/>
              <a:gd name="connsiteY104" fmla="*/ 46375 h 117046"/>
              <a:gd name="connsiteX105" fmla="*/ 43771 w 168387"/>
              <a:gd name="connsiteY105" fmla="*/ 43639 h 117046"/>
              <a:gd name="connsiteX106" fmla="*/ 42859 w 168387"/>
              <a:gd name="connsiteY106" fmla="*/ 45463 h 117046"/>
              <a:gd name="connsiteX107" fmla="*/ 41035 w 168387"/>
              <a:gd name="connsiteY107" fmla="*/ 44551 h 117046"/>
              <a:gd name="connsiteX108" fmla="*/ 40123 w 168387"/>
              <a:gd name="connsiteY108" fmla="*/ 45463 h 117046"/>
              <a:gd name="connsiteX109" fmla="*/ 39211 w 168387"/>
              <a:gd name="connsiteY109" fmla="*/ 43639 h 117046"/>
              <a:gd name="connsiteX110" fmla="*/ 37388 w 168387"/>
              <a:gd name="connsiteY110" fmla="*/ 44551 h 117046"/>
              <a:gd name="connsiteX111" fmla="*/ 33740 w 168387"/>
              <a:gd name="connsiteY111" fmla="*/ 44551 h 117046"/>
              <a:gd name="connsiteX112" fmla="*/ 31004 w 168387"/>
              <a:gd name="connsiteY112" fmla="*/ 45463 h 117046"/>
              <a:gd name="connsiteX113" fmla="*/ 29180 w 168387"/>
              <a:gd name="connsiteY113" fmla="*/ 43639 h 117046"/>
              <a:gd name="connsiteX114" fmla="*/ 26445 w 168387"/>
              <a:gd name="connsiteY114" fmla="*/ 41815 h 117046"/>
              <a:gd name="connsiteX115" fmla="*/ 23709 w 168387"/>
              <a:gd name="connsiteY115" fmla="*/ 41815 h 117046"/>
              <a:gd name="connsiteX116" fmla="*/ 21885 w 168387"/>
              <a:gd name="connsiteY116" fmla="*/ 43639 h 117046"/>
              <a:gd name="connsiteX117" fmla="*/ 21885 w 168387"/>
              <a:gd name="connsiteY117" fmla="*/ 40904 h 117046"/>
              <a:gd name="connsiteX118" fmla="*/ 21885 w 168387"/>
              <a:gd name="connsiteY118" fmla="*/ 39080 h 117046"/>
              <a:gd name="connsiteX119" fmla="*/ 18238 w 168387"/>
              <a:gd name="connsiteY119" fmla="*/ 40904 h 117046"/>
              <a:gd name="connsiteX120" fmla="*/ 13678 w 168387"/>
              <a:gd name="connsiteY120" fmla="*/ 42728 h 117046"/>
              <a:gd name="connsiteX121" fmla="*/ 13678 w 168387"/>
              <a:gd name="connsiteY121" fmla="*/ 39992 h 117046"/>
              <a:gd name="connsiteX122" fmla="*/ 10031 w 168387"/>
              <a:gd name="connsiteY122" fmla="*/ 39080 h 117046"/>
              <a:gd name="connsiteX123" fmla="*/ 6383 w 168387"/>
              <a:gd name="connsiteY123" fmla="*/ 40904 h 117046"/>
              <a:gd name="connsiteX124" fmla="*/ 2736 w 168387"/>
              <a:gd name="connsiteY124" fmla="*/ 42728 h 117046"/>
              <a:gd name="connsiteX125" fmla="*/ 0 w 168387"/>
              <a:gd name="connsiteY125" fmla="*/ 41815 h 117046"/>
              <a:gd name="connsiteX126" fmla="*/ 0 w 168387"/>
              <a:gd name="connsiteY126" fmla="*/ 42728 h 117046"/>
              <a:gd name="connsiteX127" fmla="*/ 166876 w 168387"/>
              <a:gd name="connsiteY127" fmla="*/ 50934 h 117046"/>
              <a:gd name="connsiteX128" fmla="*/ 167788 w 168387"/>
              <a:gd name="connsiteY128" fmla="*/ 54582 h 117046"/>
              <a:gd name="connsiteX129" fmla="*/ 165964 w 168387"/>
              <a:gd name="connsiteY129" fmla="*/ 58230 h 117046"/>
              <a:gd name="connsiteX130" fmla="*/ 165053 w 168387"/>
              <a:gd name="connsiteY130" fmla="*/ 62789 h 117046"/>
              <a:gd name="connsiteX131" fmla="*/ 162317 w 168387"/>
              <a:gd name="connsiteY131" fmla="*/ 61877 h 117046"/>
              <a:gd name="connsiteX132" fmla="*/ 163229 w 168387"/>
              <a:gd name="connsiteY132" fmla="*/ 56406 h 117046"/>
              <a:gd name="connsiteX133" fmla="*/ 164141 w 168387"/>
              <a:gd name="connsiteY133" fmla="*/ 54582 h 117046"/>
              <a:gd name="connsiteX134" fmla="*/ 163229 w 168387"/>
              <a:gd name="connsiteY134" fmla="*/ 51846 h 117046"/>
              <a:gd name="connsiteX135" fmla="*/ 166876 w 168387"/>
              <a:gd name="connsiteY135" fmla="*/ 50934 h 117046"/>
              <a:gd name="connsiteX136" fmla="*/ 163229 w 168387"/>
              <a:gd name="connsiteY136" fmla="*/ 14459 h 117046"/>
              <a:gd name="connsiteX137" fmla="*/ 162317 w 168387"/>
              <a:gd name="connsiteY137" fmla="*/ 16282 h 117046"/>
              <a:gd name="connsiteX138" fmla="*/ 161405 w 168387"/>
              <a:gd name="connsiteY138" fmla="*/ 17195 h 117046"/>
              <a:gd name="connsiteX139" fmla="*/ 159581 w 168387"/>
              <a:gd name="connsiteY139" fmla="*/ 12635 h 117046"/>
              <a:gd name="connsiteX140" fmla="*/ 162317 w 168387"/>
              <a:gd name="connsiteY140" fmla="*/ 10811 h 117046"/>
              <a:gd name="connsiteX141" fmla="*/ 164141 w 168387"/>
              <a:gd name="connsiteY141" fmla="*/ 8987 h 117046"/>
              <a:gd name="connsiteX142" fmla="*/ 163229 w 168387"/>
              <a:gd name="connsiteY142" fmla="*/ 14459 h 11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68387" h="117046">
                <a:moveTo>
                  <a:pt x="0" y="42728"/>
                </a:moveTo>
                <a:cubicBezTo>
                  <a:pt x="912" y="42728"/>
                  <a:pt x="912" y="41815"/>
                  <a:pt x="0" y="40904"/>
                </a:cubicBezTo>
                <a:cubicBezTo>
                  <a:pt x="912" y="40904"/>
                  <a:pt x="912" y="39992"/>
                  <a:pt x="912" y="39080"/>
                </a:cubicBezTo>
                <a:cubicBezTo>
                  <a:pt x="2736" y="37256"/>
                  <a:pt x="4559" y="33609"/>
                  <a:pt x="3648" y="30873"/>
                </a:cubicBezTo>
                <a:cubicBezTo>
                  <a:pt x="3648" y="29961"/>
                  <a:pt x="2736" y="29049"/>
                  <a:pt x="2736" y="28137"/>
                </a:cubicBezTo>
                <a:cubicBezTo>
                  <a:pt x="1824" y="28137"/>
                  <a:pt x="1824" y="27225"/>
                  <a:pt x="1824" y="27225"/>
                </a:cubicBezTo>
                <a:cubicBezTo>
                  <a:pt x="3648" y="27225"/>
                  <a:pt x="2736" y="24490"/>
                  <a:pt x="2736" y="23577"/>
                </a:cubicBezTo>
                <a:cubicBezTo>
                  <a:pt x="3648" y="22666"/>
                  <a:pt x="2736" y="21754"/>
                  <a:pt x="2736" y="20842"/>
                </a:cubicBezTo>
                <a:cubicBezTo>
                  <a:pt x="2736" y="19930"/>
                  <a:pt x="3648" y="19930"/>
                  <a:pt x="3648" y="19018"/>
                </a:cubicBezTo>
                <a:cubicBezTo>
                  <a:pt x="2736" y="14459"/>
                  <a:pt x="5471" y="9899"/>
                  <a:pt x="10031" y="12635"/>
                </a:cubicBezTo>
                <a:cubicBezTo>
                  <a:pt x="12766" y="11723"/>
                  <a:pt x="15502" y="9899"/>
                  <a:pt x="18238" y="12635"/>
                </a:cubicBezTo>
                <a:cubicBezTo>
                  <a:pt x="20973" y="14459"/>
                  <a:pt x="22797" y="16282"/>
                  <a:pt x="25533" y="14459"/>
                </a:cubicBezTo>
                <a:cubicBezTo>
                  <a:pt x="27357" y="14459"/>
                  <a:pt x="28269" y="15371"/>
                  <a:pt x="30092" y="13547"/>
                </a:cubicBezTo>
                <a:cubicBezTo>
                  <a:pt x="34652" y="13547"/>
                  <a:pt x="39211" y="16282"/>
                  <a:pt x="43771" y="16282"/>
                </a:cubicBezTo>
                <a:cubicBezTo>
                  <a:pt x="55625" y="16282"/>
                  <a:pt x="51978" y="23577"/>
                  <a:pt x="65656" y="21754"/>
                </a:cubicBezTo>
                <a:cubicBezTo>
                  <a:pt x="66568" y="20842"/>
                  <a:pt x="69304" y="22666"/>
                  <a:pt x="71127" y="21754"/>
                </a:cubicBezTo>
                <a:cubicBezTo>
                  <a:pt x="72039" y="22666"/>
                  <a:pt x="72039" y="23577"/>
                  <a:pt x="72951" y="23577"/>
                </a:cubicBezTo>
                <a:cubicBezTo>
                  <a:pt x="73863" y="25401"/>
                  <a:pt x="73863" y="25401"/>
                  <a:pt x="74775" y="24490"/>
                </a:cubicBezTo>
                <a:cubicBezTo>
                  <a:pt x="84806" y="22666"/>
                  <a:pt x="73863" y="18106"/>
                  <a:pt x="80246" y="12635"/>
                </a:cubicBezTo>
                <a:cubicBezTo>
                  <a:pt x="81158" y="10811"/>
                  <a:pt x="83894" y="11723"/>
                  <a:pt x="83894" y="9899"/>
                </a:cubicBezTo>
                <a:cubicBezTo>
                  <a:pt x="84806" y="8987"/>
                  <a:pt x="84806" y="9899"/>
                  <a:pt x="85718" y="9899"/>
                </a:cubicBezTo>
                <a:cubicBezTo>
                  <a:pt x="86630" y="9899"/>
                  <a:pt x="86630" y="8987"/>
                  <a:pt x="87542" y="9899"/>
                </a:cubicBezTo>
                <a:cubicBezTo>
                  <a:pt x="88453" y="11723"/>
                  <a:pt x="88453" y="9899"/>
                  <a:pt x="89365" y="9899"/>
                </a:cubicBezTo>
                <a:cubicBezTo>
                  <a:pt x="90277" y="10811"/>
                  <a:pt x="90277" y="11723"/>
                  <a:pt x="90277" y="9899"/>
                </a:cubicBezTo>
                <a:cubicBezTo>
                  <a:pt x="92101" y="9899"/>
                  <a:pt x="93013" y="8076"/>
                  <a:pt x="94837" y="8987"/>
                </a:cubicBezTo>
                <a:cubicBezTo>
                  <a:pt x="95749" y="8987"/>
                  <a:pt x="97572" y="5340"/>
                  <a:pt x="97572" y="3516"/>
                </a:cubicBezTo>
                <a:cubicBezTo>
                  <a:pt x="98484" y="2604"/>
                  <a:pt x="102132" y="3516"/>
                  <a:pt x="99396" y="1692"/>
                </a:cubicBezTo>
                <a:cubicBezTo>
                  <a:pt x="98484" y="780"/>
                  <a:pt x="102132" y="1692"/>
                  <a:pt x="103044" y="1692"/>
                </a:cubicBezTo>
                <a:cubicBezTo>
                  <a:pt x="103044" y="2604"/>
                  <a:pt x="103956" y="2604"/>
                  <a:pt x="104868" y="2604"/>
                </a:cubicBezTo>
                <a:cubicBezTo>
                  <a:pt x="105780" y="2604"/>
                  <a:pt x="105780" y="5340"/>
                  <a:pt x="106691" y="4428"/>
                </a:cubicBezTo>
                <a:cubicBezTo>
                  <a:pt x="105780" y="780"/>
                  <a:pt x="111251" y="3516"/>
                  <a:pt x="113075" y="2604"/>
                </a:cubicBezTo>
                <a:cubicBezTo>
                  <a:pt x="118546" y="780"/>
                  <a:pt x="121282" y="2604"/>
                  <a:pt x="124929" y="6252"/>
                </a:cubicBezTo>
                <a:cubicBezTo>
                  <a:pt x="126753" y="8076"/>
                  <a:pt x="131312" y="10811"/>
                  <a:pt x="133136" y="7164"/>
                </a:cubicBezTo>
                <a:cubicBezTo>
                  <a:pt x="134960" y="6252"/>
                  <a:pt x="137696" y="6252"/>
                  <a:pt x="138607" y="4428"/>
                </a:cubicBezTo>
                <a:cubicBezTo>
                  <a:pt x="139519" y="2604"/>
                  <a:pt x="144079" y="-132"/>
                  <a:pt x="144079" y="1692"/>
                </a:cubicBezTo>
                <a:cubicBezTo>
                  <a:pt x="144991" y="1692"/>
                  <a:pt x="144991" y="1692"/>
                  <a:pt x="145903" y="1692"/>
                </a:cubicBezTo>
                <a:cubicBezTo>
                  <a:pt x="145903" y="780"/>
                  <a:pt x="146815" y="780"/>
                  <a:pt x="146815" y="1692"/>
                </a:cubicBezTo>
                <a:cubicBezTo>
                  <a:pt x="149550" y="780"/>
                  <a:pt x="157757" y="-1043"/>
                  <a:pt x="159581" y="780"/>
                </a:cubicBezTo>
                <a:cubicBezTo>
                  <a:pt x="157757" y="2604"/>
                  <a:pt x="159581" y="5340"/>
                  <a:pt x="159581" y="7164"/>
                </a:cubicBezTo>
                <a:cubicBezTo>
                  <a:pt x="154110" y="11723"/>
                  <a:pt x="155022" y="8076"/>
                  <a:pt x="153198" y="3516"/>
                </a:cubicBezTo>
                <a:cubicBezTo>
                  <a:pt x="153198" y="4428"/>
                  <a:pt x="153198" y="6252"/>
                  <a:pt x="154110" y="7164"/>
                </a:cubicBezTo>
                <a:cubicBezTo>
                  <a:pt x="154110" y="8076"/>
                  <a:pt x="154110" y="8987"/>
                  <a:pt x="154110" y="9899"/>
                </a:cubicBezTo>
                <a:cubicBezTo>
                  <a:pt x="153198" y="10811"/>
                  <a:pt x="155022" y="10811"/>
                  <a:pt x="153198" y="11723"/>
                </a:cubicBezTo>
                <a:cubicBezTo>
                  <a:pt x="155022" y="11723"/>
                  <a:pt x="155934" y="13547"/>
                  <a:pt x="157757" y="14459"/>
                </a:cubicBezTo>
                <a:cubicBezTo>
                  <a:pt x="159581" y="17195"/>
                  <a:pt x="157757" y="19018"/>
                  <a:pt x="156845" y="21754"/>
                </a:cubicBezTo>
                <a:cubicBezTo>
                  <a:pt x="155934" y="26314"/>
                  <a:pt x="156845" y="26314"/>
                  <a:pt x="159581" y="28137"/>
                </a:cubicBezTo>
                <a:cubicBezTo>
                  <a:pt x="157757" y="29049"/>
                  <a:pt x="157757" y="30873"/>
                  <a:pt x="158669" y="32696"/>
                </a:cubicBezTo>
                <a:cubicBezTo>
                  <a:pt x="157757" y="34520"/>
                  <a:pt x="158669" y="35433"/>
                  <a:pt x="159581" y="35433"/>
                </a:cubicBezTo>
                <a:cubicBezTo>
                  <a:pt x="158669" y="36344"/>
                  <a:pt x="158669" y="41815"/>
                  <a:pt x="160493" y="39992"/>
                </a:cubicBezTo>
                <a:cubicBezTo>
                  <a:pt x="161405" y="38168"/>
                  <a:pt x="163229" y="42728"/>
                  <a:pt x="161405" y="42728"/>
                </a:cubicBezTo>
                <a:cubicBezTo>
                  <a:pt x="159581" y="42728"/>
                  <a:pt x="161405" y="41815"/>
                  <a:pt x="161405" y="41815"/>
                </a:cubicBezTo>
                <a:cubicBezTo>
                  <a:pt x="160493" y="40904"/>
                  <a:pt x="158669" y="42728"/>
                  <a:pt x="158669" y="43639"/>
                </a:cubicBezTo>
                <a:cubicBezTo>
                  <a:pt x="157757" y="45463"/>
                  <a:pt x="160493" y="45463"/>
                  <a:pt x="160493" y="47287"/>
                </a:cubicBezTo>
                <a:cubicBezTo>
                  <a:pt x="160493" y="50934"/>
                  <a:pt x="155022" y="49111"/>
                  <a:pt x="159581" y="56406"/>
                </a:cubicBezTo>
                <a:cubicBezTo>
                  <a:pt x="155934" y="58230"/>
                  <a:pt x="158669" y="60053"/>
                  <a:pt x="157757" y="61877"/>
                </a:cubicBezTo>
                <a:cubicBezTo>
                  <a:pt x="156845" y="62789"/>
                  <a:pt x="160493" y="63701"/>
                  <a:pt x="158669" y="64613"/>
                </a:cubicBezTo>
                <a:cubicBezTo>
                  <a:pt x="157757" y="64613"/>
                  <a:pt x="158669" y="65525"/>
                  <a:pt x="159581" y="65525"/>
                </a:cubicBezTo>
                <a:cubicBezTo>
                  <a:pt x="158669" y="67349"/>
                  <a:pt x="156845" y="69172"/>
                  <a:pt x="158669" y="70996"/>
                </a:cubicBezTo>
                <a:cubicBezTo>
                  <a:pt x="158669" y="73732"/>
                  <a:pt x="156845" y="76468"/>
                  <a:pt x="156845" y="79203"/>
                </a:cubicBezTo>
                <a:cubicBezTo>
                  <a:pt x="155022" y="81027"/>
                  <a:pt x="154110" y="85587"/>
                  <a:pt x="153198" y="87410"/>
                </a:cubicBezTo>
                <a:cubicBezTo>
                  <a:pt x="151374" y="86498"/>
                  <a:pt x="152286" y="84674"/>
                  <a:pt x="152286" y="82850"/>
                </a:cubicBezTo>
                <a:cubicBezTo>
                  <a:pt x="151374" y="81027"/>
                  <a:pt x="149550" y="81027"/>
                  <a:pt x="150462" y="82850"/>
                </a:cubicBezTo>
                <a:cubicBezTo>
                  <a:pt x="150462" y="84674"/>
                  <a:pt x="149550" y="83763"/>
                  <a:pt x="151374" y="84674"/>
                </a:cubicBezTo>
                <a:cubicBezTo>
                  <a:pt x="149550" y="85587"/>
                  <a:pt x="153198" y="88322"/>
                  <a:pt x="154110" y="87410"/>
                </a:cubicBezTo>
                <a:cubicBezTo>
                  <a:pt x="154110" y="91058"/>
                  <a:pt x="147726" y="91969"/>
                  <a:pt x="144991" y="94706"/>
                </a:cubicBezTo>
                <a:cubicBezTo>
                  <a:pt x="137696" y="98353"/>
                  <a:pt x="128577" y="112943"/>
                  <a:pt x="124017" y="114767"/>
                </a:cubicBezTo>
                <a:cubicBezTo>
                  <a:pt x="122194" y="114767"/>
                  <a:pt x="118546" y="109296"/>
                  <a:pt x="116722" y="112031"/>
                </a:cubicBezTo>
                <a:cubicBezTo>
                  <a:pt x="112163" y="113855"/>
                  <a:pt x="112163" y="112031"/>
                  <a:pt x="114898" y="115679"/>
                </a:cubicBezTo>
                <a:cubicBezTo>
                  <a:pt x="114898" y="117503"/>
                  <a:pt x="113987" y="117503"/>
                  <a:pt x="113075" y="115679"/>
                </a:cubicBezTo>
                <a:cubicBezTo>
                  <a:pt x="112163" y="114767"/>
                  <a:pt x="110339" y="115679"/>
                  <a:pt x="110339" y="113855"/>
                </a:cubicBezTo>
                <a:cubicBezTo>
                  <a:pt x="110339" y="111119"/>
                  <a:pt x="112163" y="110207"/>
                  <a:pt x="113075" y="107472"/>
                </a:cubicBezTo>
                <a:cubicBezTo>
                  <a:pt x="113987" y="107472"/>
                  <a:pt x="113075" y="108384"/>
                  <a:pt x="113987" y="108384"/>
                </a:cubicBezTo>
                <a:cubicBezTo>
                  <a:pt x="113987" y="107472"/>
                  <a:pt x="115810" y="108384"/>
                  <a:pt x="114898" y="107472"/>
                </a:cubicBezTo>
                <a:cubicBezTo>
                  <a:pt x="116722" y="104736"/>
                  <a:pt x="116722" y="102001"/>
                  <a:pt x="115810" y="99265"/>
                </a:cubicBezTo>
                <a:cubicBezTo>
                  <a:pt x="115810" y="98353"/>
                  <a:pt x="116722" y="97441"/>
                  <a:pt x="116722" y="96529"/>
                </a:cubicBezTo>
                <a:cubicBezTo>
                  <a:pt x="116722" y="96529"/>
                  <a:pt x="115810" y="94706"/>
                  <a:pt x="116722" y="94706"/>
                </a:cubicBezTo>
                <a:cubicBezTo>
                  <a:pt x="116722" y="96529"/>
                  <a:pt x="117634" y="93793"/>
                  <a:pt x="118546" y="93793"/>
                </a:cubicBezTo>
                <a:cubicBezTo>
                  <a:pt x="119458" y="91969"/>
                  <a:pt x="120370" y="90146"/>
                  <a:pt x="122194" y="91058"/>
                </a:cubicBezTo>
                <a:cubicBezTo>
                  <a:pt x="123105" y="90146"/>
                  <a:pt x="122194" y="89234"/>
                  <a:pt x="122194" y="88322"/>
                </a:cubicBezTo>
                <a:cubicBezTo>
                  <a:pt x="123105" y="87410"/>
                  <a:pt x="121282" y="86498"/>
                  <a:pt x="121282" y="85587"/>
                </a:cubicBezTo>
                <a:cubicBezTo>
                  <a:pt x="119458" y="87410"/>
                  <a:pt x="118546" y="85587"/>
                  <a:pt x="117634" y="84674"/>
                </a:cubicBezTo>
                <a:cubicBezTo>
                  <a:pt x="116722" y="85587"/>
                  <a:pt x="115810" y="85587"/>
                  <a:pt x="114898" y="84674"/>
                </a:cubicBezTo>
                <a:cubicBezTo>
                  <a:pt x="113987" y="85587"/>
                  <a:pt x="110339" y="86498"/>
                  <a:pt x="110339" y="84674"/>
                </a:cubicBezTo>
                <a:cubicBezTo>
                  <a:pt x="108515" y="87410"/>
                  <a:pt x="108515" y="83763"/>
                  <a:pt x="103956" y="84674"/>
                </a:cubicBezTo>
                <a:cubicBezTo>
                  <a:pt x="102132" y="85587"/>
                  <a:pt x="99396" y="82850"/>
                  <a:pt x="96661" y="83763"/>
                </a:cubicBezTo>
                <a:cubicBezTo>
                  <a:pt x="93925" y="81939"/>
                  <a:pt x="92101" y="79203"/>
                  <a:pt x="90277" y="76468"/>
                </a:cubicBezTo>
                <a:cubicBezTo>
                  <a:pt x="89365" y="72820"/>
                  <a:pt x="88453" y="73732"/>
                  <a:pt x="86630" y="72820"/>
                </a:cubicBezTo>
                <a:cubicBezTo>
                  <a:pt x="86630" y="71908"/>
                  <a:pt x="85718" y="71908"/>
                  <a:pt x="86630" y="70996"/>
                </a:cubicBezTo>
                <a:cubicBezTo>
                  <a:pt x="86630" y="70084"/>
                  <a:pt x="84806" y="67349"/>
                  <a:pt x="83894" y="67349"/>
                </a:cubicBezTo>
                <a:cubicBezTo>
                  <a:pt x="82070" y="65525"/>
                  <a:pt x="80246" y="60965"/>
                  <a:pt x="76599" y="60965"/>
                </a:cubicBezTo>
                <a:cubicBezTo>
                  <a:pt x="75687" y="60053"/>
                  <a:pt x="73863" y="59141"/>
                  <a:pt x="74775" y="58230"/>
                </a:cubicBezTo>
                <a:cubicBezTo>
                  <a:pt x="73863" y="57318"/>
                  <a:pt x="72951" y="58230"/>
                  <a:pt x="72951" y="57318"/>
                </a:cubicBezTo>
                <a:cubicBezTo>
                  <a:pt x="72951" y="55494"/>
                  <a:pt x="72039" y="58230"/>
                  <a:pt x="71127" y="57318"/>
                </a:cubicBezTo>
                <a:cubicBezTo>
                  <a:pt x="71127" y="56406"/>
                  <a:pt x="69304" y="55494"/>
                  <a:pt x="69304" y="54582"/>
                </a:cubicBezTo>
                <a:cubicBezTo>
                  <a:pt x="63832" y="55494"/>
                  <a:pt x="68392" y="52758"/>
                  <a:pt x="64744" y="53670"/>
                </a:cubicBezTo>
                <a:cubicBezTo>
                  <a:pt x="64744" y="52758"/>
                  <a:pt x="64744" y="51846"/>
                  <a:pt x="63832" y="52758"/>
                </a:cubicBezTo>
                <a:cubicBezTo>
                  <a:pt x="62921" y="51846"/>
                  <a:pt x="62921" y="50934"/>
                  <a:pt x="62009" y="52758"/>
                </a:cubicBezTo>
                <a:cubicBezTo>
                  <a:pt x="58361" y="50934"/>
                  <a:pt x="61097" y="54582"/>
                  <a:pt x="57449" y="52758"/>
                </a:cubicBezTo>
                <a:cubicBezTo>
                  <a:pt x="57449" y="50934"/>
                  <a:pt x="57449" y="51846"/>
                  <a:pt x="56537" y="52758"/>
                </a:cubicBezTo>
                <a:cubicBezTo>
                  <a:pt x="55625" y="52758"/>
                  <a:pt x="55625" y="50023"/>
                  <a:pt x="54714" y="50934"/>
                </a:cubicBezTo>
                <a:cubicBezTo>
                  <a:pt x="53802" y="51846"/>
                  <a:pt x="54714" y="49111"/>
                  <a:pt x="51978" y="49111"/>
                </a:cubicBezTo>
                <a:cubicBezTo>
                  <a:pt x="55625" y="48199"/>
                  <a:pt x="52890" y="49111"/>
                  <a:pt x="51978" y="47287"/>
                </a:cubicBezTo>
                <a:cubicBezTo>
                  <a:pt x="51978" y="46375"/>
                  <a:pt x="49242" y="47287"/>
                  <a:pt x="49242" y="46375"/>
                </a:cubicBezTo>
                <a:cubicBezTo>
                  <a:pt x="50154" y="45463"/>
                  <a:pt x="48330" y="45463"/>
                  <a:pt x="47418" y="45463"/>
                </a:cubicBezTo>
                <a:cubicBezTo>
                  <a:pt x="47418" y="43639"/>
                  <a:pt x="45595" y="45463"/>
                  <a:pt x="45595" y="46375"/>
                </a:cubicBezTo>
                <a:cubicBezTo>
                  <a:pt x="42859" y="45463"/>
                  <a:pt x="46507" y="43639"/>
                  <a:pt x="43771" y="43639"/>
                </a:cubicBezTo>
                <a:cubicBezTo>
                  <a:pt x="42859" y="43639"/>
                  <a:pt x="44683" y="45463"/>
                  <a:pt x="42859" y="45463"/>
                </a:cubicBezTo>
                <a:cubicBezTo>
                  <a:pt x="41947" y="44551"/>
                  <a:pt x="41035" y="46375"/>
                  <a:pt x="41035" y="44551"/>
                </a:cubicBezTo>
                <a:cubicBezTo>
                  <a:pt x="41035" y="43639"/>
                  <a:pt x="40123" y="44551"/>
                  <a:pt x="40123" y="45463"/>
                </a:cubicBezTo>
                <a:cubicBezTo>
                  <a:pt x="40123" y="45463"/>
                  <a:pt x="39211" y="44551"/>
                  <a:pt x="39211" y="43639"/>
                </a:cubicBezTo>
                <a:cubicBezTo>
                  <a:pt x="38299" y="42728"/>
                  <a:pt x="38299" y="45463"/>
                  <a:pt x="37388" y="44551"/>
                </a:cubicBezTo>
                <a:cubicBezTo>
                  <a:pt x="36476" y="43639"/>
                  <a:pt x="35564" y="43639"/>
                  <a:pt x="33740" y="44551"/>
                </a:cubicBezTo>
                <a:cubicBezTo>
                  <a:pt x="32828" y="44551"/>
                  <a:pt x="31916" y="44551"/>
                  <a:pt x="31004" y="45463"/>
                </a:cubicBezTo>
                <a:cubicBezTo>
                  <a:pt x="31004" y="43639"/>
                  <a:pt x="29180" y="45463"/>
                  <a:pt x="29180" y="43639"/>
                </a:cubicBezTo>
                <a:cubicBezTo>
                  <a:pt x="27357" y="43639"/>
                  <a:pt x="27357" y="41815"/>
                  <a:pt x="26445" y="41815"/>
                </a:cubicBezTo>
                <a:cubicBezTo>
                  <a:pt x="25533" y="42728"/>
                  <a:pt x="24621" y="43639"/>
                  <a:pt x="23709" y="41815"/>
                </a:cubicBezTo>
                <a:cubicBezTo>
                  <a:pt x="22797" y="41815"/>
                  <a:pt x="22797" y="44551"/>
                  <a:pt x="21885" y="43639"/>
                </a:cubicBezTo>
                <a:cubicBezTo>
                  <a:pt x="21885" y="42728"/>
                  <a:pt x="23709" y="40904"/>
                  <a:pt x="21885" y="40904"/>
                </a:cubicBezTo>
                <a:cubicBezTo>
                  <a:pt x="20061" y="40904"/>
                  <a:pt x="22797" y="39080"/>
                  <a:pt x="21885" y="39080"/>
                </a:cubicBezTo>
                <a:cubicBezTo>
                  <a:pt x="20061" y="39080"/>
                  <a:pt x="20061" y="43639"/>
                  <a:pt x="18238" y="40904"/>
                </a:cubicBezTo>
                <a:cubicBezTo>
                  <a:pt x="18238" y="43639"/>
                  <a:pt x="15502" y="40904"/>
                  <a:pt x="13678" y="42728"/>
                </a:cubicBezTo>
                <a:cubicBezTo>
                  <a:pt x="11854" y="42728"/>
                  <a:pt x="14590" y="40904"/>
                  <a:pt x="13678" y="39992"/>
                </a:cubicBezTo>
                <a:cubicBezTo>
                  <a:pt x="12766" y="39080"/>
                  <a:pt x="10943" y="37256"/>
                  <a:pt x="10031" y="39080"/>
                </a:cubicBezTo>
                <a:cubicBezTo>
                  <a:pt x="8207" y="41815"/>
                  <a:pt x="6383" y="38168"/>
                  <a:pt x="6383" y="40904"/>
                </a:cubicBezTo>
                <a:cubicBezTo>
                  <a:pt x="7295" y="44551"/>
                  <a:pt x="3648" y="39992"/>
                  <a:pt x="2736" y="42728"/>
                </a:cubicBezTo>
                <a:cubicBezTo>
                  <a:pt x="912" y="42728"/>
                  <a:pt x="2736" y="39080"/>
                  <a:pt x="0" y="41815"/>
                </a:cubicBezTo>
                <a:cubicBezTo>
                  <a:pt x="912" y="42728"/>
                  <a:pt x="2736" y="40904"/>
                  <a:pt x="0" y="42728"/>
                </a:cubicBezTo>
                <a:close/>
                <a:moveTo>
                  <a:pt x="166876" y="50934"/>
                </a:moveTo>
                <a:cubicBezTo>
                  <a:pt x="168700" y="49111"/>
                  <a:pt x="168700" y="53670"/>
                  <a:pt x="167788" y="54582"/>
                </a:cubicBezTo>
                <a:cubicBezTo>
                  <a:pt x="167788" y="56406"/>
                  <a:pt x="167788" y="57318"/>
                  <a:pt x="165964" y="58230"/>
                </a:cubicBezTo>
                <a:cubicBezTo>
                  <a:pt x="165053" y="60053"/>
                  <a:pt x="164141" y="61877"/>
                  <a:pt x="165053" y="62789"/>
                </a:cubicBezTo>
                <a:cubicBezTo>
                  <a:pt x="162317" y="64613"/>
                  <a:pt x="162317" y="64613"/>
                  <a:pt x="162317" y="61877"/>
                </a:cubicBezTo>
                <a:cubicBezTo>
                  <a:pt x="162317" y="60053"/>
                  <a:pt x="164141" y="58230"/>
                  <a:pt x="163229" y="56406"/>
                </a:cubicBezTo>
                <a:cubicBezTo>
                  <a:pt x="162317" y="55494"/>
                  <a:pt x="165053" y="56406"/>
                  <a:pt x="164141" y="54582"/>
                </a:cubicBezTo>
                <a:cubicBezTo>
                  <a:pt x="163229" y="53670"/>
                  <a:pt x="164141" y="52758"/>
                  <a:pt x="163229" y="51846"/>
                </a:cubicBezTo>
                <a:cubicBezTo>
                  <a:pt x="164141" y="51846"/>
                  <a:pt x="165053" y="51846"/>
                  <a:pt x="166876" y="50934"/>
                </a:cubicBezTo>
                <a:close/>
                <a:moveTo>
                  <a:pt x="163229" y="14459"/>
                </a:moveTo>
                <a:cubicBezTo>
                  <a:pt x="163229" y="15371"/>
                  <a:pt x="162317" y="15371"/>
                  <a:pt x="162317" y="16282"/>
                </a:cubicBezTo>
                <a:cubicBezTo>
                  <a:pt x="162317" y="17195"/>
                  <a:pt x="162317" y="17195"/>
                  <a:pt x="161405" y="17195"/>
                </a:cubicBezTo>
                <a:cubicBezTo>
                  <a:pt x="161405" y="15371"/>
                  <a:pt x="157757" y="14459"/>
                  <a:pt x="159581" y="12635"/>
                </a:cubicBezTo>
                <a:cubicBezTo>
                  <a:pt x="160493" y="12635"/>
                  <a:pt x="161405" y="11723"/>
                  <a:pt x="162317" y="10811"/>
                </a:cubicBezTo>
                <a:cubicBezTo>
                  <a:pt x="164141" y="10811"/>
                  <a:pt x="163229" y="9899"/>
                  <a:pt x="164141" y="8987"/>
                </a:cubicBezTo>
                <a:cubicBezTo>
                  <a:pt x="166876" y="9899"/>
                  <a:pt x="164141" y="12635"/>
                  <a:pt x="163229" y="14459"/>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8" name="Forma Livre: Forma 97">
            <a:extLst>
              <a:ext uri="{FF2B5EF4-FFF2-40B4-BE49-F238E27FC236}">
                <a16:creationId xmlns:a16="http://schemas.microsoft.com/office/drawing/2014/main" id="{D22604E7-622B-4B22-A926-151E906C277D}"/>
              </a:ext>
            </a:extLst>
          </p:cNvPr>
          <p:cNvSpPr/>
          <p:nvPr/>
        </p:nvSpPr>
        <p:spPr>
          <a:xfrm>
            <a:off x="2164681" y="3075641"/>
            <a:ext cx="953727" cy="648328"/>
          </a:xfrm>
          <a:custGeom>
            <a:avLst/>
            <a:gdLst>
              <a:gd name="connsiteX0" fmla="*/ 213461 w 542653"/>
              <a:gd name="connsiteY0" fmla="*/ 30576 h 368887"/>
              <a:gd name="connsiteX1" fmla="*/ 238082 w 542653"/>
              <a:gd name="connsiteY1" fmla="*/ 44254 h 368887"/>
              <a:gd name="connsiteX2" fmla="*/ 254496 w 542653"/>
              <a:gd name="connsiteY2" fmla="*/ 39694 h 368887"/>
              <a:gd name="connsiteX3" fmla="*/ 253584 w 542653"/>
              <a:gd name="connsiteY3" fmla="*/ 47902 h 368887"/>
              <a:gd name="connsiteX4" fmla="*/ 264527 w 542653"/>
              <a:gd name="connsiteY4" fmla="*/ 39694 h 368887"/>
              <a:gd name="connsiteX5" fmla="*/ 269998 w 542653"/>
              <a:gd name="connsiteY5" fmla="*/ 33311 h 368887"/>
              <a:gd name="connsiteX6" fmla="*/ 273646 w 542653"/>
              <a:gd name="connsiteY6" fmla="*/ 30576 h 368887"/>
              <a:gd name="connsiteX7" fmla="*/ 278205 w 542653"/>
              <a:gd name="connsiteY7" fmla="*/ 29664 h 368887"/>
              <a:gd name="connsiteX8" fmla="*/ 289148 w 542653"/>
              <a:gd name="connsiteY8" fmla="*/ 25104 h 368887"/>
              <a:gd name="connsiteX9" fmla="*/ 291883 w 542653"/>
              <a:gd name="connsiteY9" fmla="*/ 23280 h 368887"/>
              <a:gd name="connsiteX10" fmla="*/ 299179 w 542653"/>
              <a:gd name="connsiteY10" fmla="*/ 14162 h 368887"/>
              <a:gd name="connsiteX11" fmla="*/ 309209 w 542653"/>
              <a:gd name="connsiteY11" fmla="*/ 6867 h 368887"/>
              <a:gd name="connsiteX12" fmla="*/ 320152 w 542653"/>
              <a:gd name="connsiteY12" fmla="*/ 2307 h 368887"/>
              <a:gd name="connsiteX13" fmla="*/ 322888 w 542653"/>
              <a:gd name="connsiteY13" fmla="*/ 1395 h 368887"/>
              <a:gd name="connsiteX14" fmla="*/ 329271 w 542653"/>
              <a:gd name="connsiteY14" fmla="*/ 2307 h 368887"/>
              <a:gd name="connsiteX15" fmla="*/ 332007 w 542653"/>
              <a:gd name="connsiteY15" fmla="*/ 5955 h 368887"/>
              <a:gd name="connsiteX16" fmla="*/ 338390 w 542653"/>
              <a:gd name="connsiteY16" fmla="*/ 6867 h 368887"/>
              <a:gd name="connsiteX17" fmla="*/ 342949 w 542653"/>
              <a:gd name="connsiteY17" fmla="*/ 10514 h 368887"/>
              <a:gd name="connsiteX18" fmla="*/ 342037 w 542653"/>
              <a:gd name="connsiteY18" fmla="*/ 15985 h 368887"/>
              <a:gd name="connsiteX19" fmla="*/ 341125 w 542653"/>
              <a:gd name="connsiteY19" fmla="*/ 21457 h 368887"/>
              <a:gd name="connsiteX20" fmla="*/ 345685 w 542653"/>
              <a:gd name="connsiteY20" fmla="*/ 26016 h 368887"/>
              <a:gd name="connsiteX21" fmla="*/ 349333 w 542653"/>
              <a:gd name="connsiteY21" fmla="*/ 39694 h 368887"/>
              <a:gd name="connsiteX22" fmla="*/ 350244 w 542653"/>
              <a:gd name="connsiteY22" fmla="*/ 52461 h 368887"/>
              <a:gd name="connsiteX23" fmla="*/ 348421 w 542653"/>
              <a:gd name="connsiteY23" fmla="*/ 57021 h 368887"/>
              <a:gd name="connsiteX24" fmla="*/ 348421 w 542653"/>
              <a:gd name="connsiteY24" fmla="*/ 65228 h 368887"/>
              <a:gd name="connsiteX25" fmla="*/ 348421 w 542653"/>
              <a:gd name="connsiteY25" fmla="*/ 70699 h 368887"/>
              <a:gd name="connsiteX26" fmla="*/ 350244 w 542653"/>
              <a:gd name="connsiteY26" fmla="*/ 75258 h 368887"/>
              <a:gd name="connsiteX27" fmla="*/ 353892 w 542653"/>
              <a:gd name="connsiteY27" fmla="*/ 80730 h 368887"/>
              <a:gd name="connsiteX28" fmla="*/ 352980 w 542653"/>
              <a:gd name="connsiteY28" fmla="*/ 90760 h 368887"/>
              <a:gd name="connsiteX29" fmla="*/ 349333 w 542653"/>
              <a:gd name="connsiteY29" fmla="*/ 93496 h 368887"/>
              <a:gd name="connsiteX30" fmla="*/ 356628 w 542653"/>
              <a:gd name="connsiteY30" fmla="*/ 98967 h 368887"/>
              <a:gd name="connsiteX31" fmla="*/ 358452 w 542653"/>
              <a:gd name="connsiteY31" fmla="*/ 101703 h 368887"/>
              <a:gd name="connsiteX32" fmla="*/ 362099 w 542653"/>
              <a:gd name="connsiteY32" fmla="*/ 103527 h 368887"/>
              <a:gd name="connsiteX33" fmla="*/ 365747 w 542653"/>
              <a:gd name="connsiteY33" fmla="*/ 107175 h 368887"/>
              <a:gd name="connsiteX34" fmla="*/ 372130 w 542653"/>
              <a:gd name="connsiteY34" fmla="*/ 110822 h 368887"/>
              <a:gd name="connsiteX35" fmla="*/ 375778 w 542653"/>
              <a:gd name="connsiteY35" fmla="*/ 111734 h 368887"/>
              <a:gd name="connsiteX36" fmla="*/ 376690 w 542653"/>
              <a:gd name="connsiteY36" fmla="*/ 108086 h 368887"/>
              <a:gd name="connsiteX37" fmla="*/ 378513 w 542653"/>
              <a:gd name="connsiteY37" fmla="*/ 101703 h 368887"/>
              <a:gd name="connsiteX38" fmla="*/ 378513 w 542653"/>
              <a:gd name="connsiteY38" fmla="*/ 96232 h 368887"/>
              <a:gd name="connsiteX39" fmla="*/ 382161 w 542653"/>
              <a:gd name="connsiteY39" fmla="*/ 88025 h 368887"/>
              <a:gd name="connsiteX40" fmla="*/ 390368 w 542653"/>
              <a:gd name="connsiteY40" fmla="*/ 83465 h 368887"/>
              <a:gd name="connsiteX41" fmla="*/ 398575 w 542653"/>
              <a:gd name="connsiteY41" fmla="*/ 85289 h 368887"/>
              <a:gd name="connsiteX42" fmla="*/ 404046 w 542653"/>
              <a:gd name="connsiteY42" fmla="*/ 93496 h 368887"/>
              <a:gd name="connsiteX43" fmla="*/ 411341 w 542653"/>
              <a:gd name="connsiteY43" fmla="*/ 94408 h 368887"/>
              <a:gd name="connsiteX44" fmla="*/ 413165 w 542653"/>
              <a:gd name="connsiteY44" fmla="*/ 91672 h 368887"/>
              <a:gd name="connsiteX45" fmla="*/ 415901 w 542653"/>
              <a:gd name="connsiteY45" fmla="*/ 81642 h 368887"/>
              <a:gd name="connsiteX46" fmla="*/ 419548 w 542653"/>
              <a:gd name="connsiteY46" fmla="*/ 71611 h 368887"/>
              <a:gd name="connsiteX47" fmla="*/ 423196 w 542653"/>
              <a:gd name="connsiteY47" fmla="*/ 65228 h 368887"/>
              <a:gd name="connsiteX48" fmla="*/ 425020 w 542653"/>
              <a:gd name="connsiteY48" fmla="*/ 62492 h 368887"/>
              <a:gd name="connsiteX49" fmla="*/ 434139 w 542653"/>
              <a:gd name="connsiteY49" fmla="*/ 61580 h 368887"/>
              <a:gd name="connsiteX50" fmla="*/ 462407 w 542653"/>
              <a:gd name="connsiteY50" fmla="*/ 71611 h 368887"/>
              <a:gd name="connsiteX51" fmla="*/ 466055 w 542653"/>
              <a:gd name="connsiteY51" fmla="*/ 88025 h 368887"/>
              <a:gd name="connsiteX52" fmla="*/ 476998 w 542653"/>
              <a:gd name="connsiteY52" fmla="*/ 99879 h 368887"/>
              <a:gd name="connsiteX53" fmla="*/ 482469 w 542653"/>
              <a:gd name="connsiteY53" fmla="*/ 103527 h 368887"/>
              <a:gd name="connsiteX54" fmla="*/ 487028 w 542653"/>
              <a:gd name="connsiteY54" fmla="*/ 108086 h 368887"/>
              <a:gd name="connsiteX55" fmla="*/ 493412 w 542653"/>
              <a:gd name="connsiteY55" fmla="*/ 112646 h 368887"/>
              <a:gd name="connsiteX56" fmla="*/ 500707 w 542653"/>
              <a:gd name="connsiteY56" fmla="*/ 117205 h 368887"/>
              <a:gd name="connsiteX57" fmla="*/ 512561 w 542653"/>
              <a:gd name="connsiteY57" fmla="*/ 120853 h 368887"/>
              <a:gd name="connsiteX58" fmla="*/ 513473 w 542653"/>
              <a:gd name="connsiteY58" fmla="*/ 121765 h 368887"/>
              <a:gd name="connsiteX59" fmla="*/ 515297 w 542653"/>
              <a:gd name="connsiteY59" fmla="*/ 121765 h 368887"/>
              <a:gd name="connsiteX60" fmla="*/ 518944 w 542653"/>
              <a:gd name="connsiteY60" fmla="*/ 125413 h 368887"/>
              <a:gd name="connsiteX61" fmla="*/ 526240 w 542653"/>
              <a:gd name="connsiteY61" fmla="*/ 129972 h 368887"/>
              <a:gd name="connsiteX62" fmla="*/ 532623 w 542653"/>
              <a:gd name="connsiteY62" fmla="*/ 135443 h 368887"/>
              <a:gd name="connsiteX63" fmla="*/ 539918 w 542653"/>
              <a:gd name="connsiteY63" fmla="*/ 137267 h 368887"/>
              <a:gd name="connsiteX64" fmla="*/ 542654 w 542653"/>
              <a:gd name="connsiteY64" fmla="*/ 136355 h 368887"/>
              <a:gd name="connsiteX65" fmla="*/ 540830 w 542653"/>
              <a:gd name="connsiteY65" fmla="*/ 138179 h 368887"/>
              <a:gd name="connsiteX66" fmla="*/ 528975 w 542653"/>
              <a:gd name="connsiteY66" fmla="*/ 165536 h 368887"/>
              <a:gd name="connsiteX67" fmla="*/ 476086 w 542653"/>
              <a:gd name="connsiteY67" fmla="*/ 274963 h 368887"/>
              <a:gd name="connsiteX68" fmla="*/ 485205 w 542653"/>
              <a:gd name="connsiteY68" fmla="*/ 289553 h 368887"/>
              <a:gd name="connsiteX69" fmla="*/ 486117 w 542653"/>
              <a:gd name="connsiteY69" fmla="*/ 293201 h 368887"/>
              <a:gd name="connsiteX70" fmla="*/ 483381 w 542653"/>
              <a:gd name="connsiteY70" fmla="*/ 297760 h 368887"/>
              <a:gd name="connsiteX71" fmla="*/ 483381 w 542653"/>
              <a:gd name="connsiteY71" fmla="*/ 302320 h 368887"/>
              <a:gd name="connsiteX72" fmla="*/ 478821 w 542653"/>
              <a:gd name="connsiteY72" fmla="*/ 308703 h 368887"/>
              <a:gd name="connsiteX73" fmla="*/ 477909 w 542653"/>
              <a:gd name="connsiteY73" fmla="*/ 326029 h 368887"/>
              <a:gd name="connsiteX74" fmla="*/ 476998 w 542653"/>
              <a:gd name="connsiteY74" fmla="*/ 330588 h 368887"/>
              <a:gd name="connsiteX75" fmla="*/ 474262 w 542653"/>
              <a:gd name="connsiteY75" fmla="*/ 336059 h 368887"/>
              <a:gd name="connsiteX76" fmla="*/ 375778 w 542653"/>
              <a:gd name="connsiteY76" fmla="*/ 335148 h 368887"/>
              <a:gd name="connsiteX77" fmla="*/ 373042 w 542653"/>
              <a:gd name="connsiteY77" fmla="*/ 336059 h 368887"/>
              <a:gd name="connsiteX78" fmla="*/ 370306 w 542653"/>
              <a:gd name="connsiteY78" fmla="*/ 337883 h 368887"/>
              <a:gd name="connsiteX79" fmla="*/ 362099 w 542653"/>
              <a:gd name="connsiteY79" fmla="*/ 337883 h 368887"/>
              <a:gd name="connsiteX80" fmla="*/ 359363 w 542653"/>
              <a:gd name="connsiteY80" fmla="*/ 331500 h 368887"/>
              <a:gd name="connsiteX81" fmla="*/ 356628 w 542653"/>
              <a:gd name="connsiteY81" fmla="*/ 330588 h 368887"/>
              <a:gd name="connsiteX82" fmla="*/ 349333 w 542653"/>
              <a:gd name="connsiteY82" fmla="*/ 324205 h 368887"/>
              <a:gd name="connsiteX83" fmla="*/ 345685 w 542653"/>
              <a:gd name="connsiteY83" fmla="*/ 317822 h 368887"/>
              <a:gd name="connsiteX84" fmla="*/ 318328 w 542653"/>
              <a:gd name="connsiteY84" fmla="*/ 313262 h 368887"/>
              <a:gd name="connsiteX85" fmla="*/ 311945 w 542653"/>
              <a:gd name="connsiteY85" fmla="*/ 319646 h 368887"/>
              <a:gd name="connsiteX86" fmla="*/ 305562 w 542653"/>
              <a:gd name="connsiteY86" fmla="*/ 325117 h 368887"/>
              <a:gd name="connsiteX87" fmla="*/ 301914 w 542653"/>
              <a:gd name="connsiteY87" fmla="*/ 335148 h 368887"/>
              <a:gd name="connsiteX88" fmla="*/ 300090 w 542653"/>
              <a:gd name="connsiteY88" fmla="*/ 334236 h 368887"/>
              <a:gd name="connsiteX89" fmla="*/ 300090 w 542653"/>
              <a:gd name="connsiteY89" fmla="*/ 337883 h 368887"/>
              <a:gd name="connsiteX90" fmla="*/ 300090 w 542653"/>
              <a:gd name="connsiteY90" fmla="*/ 339707 h 368887"/>
              <a:gd name="connsiteX91" fmla="*/ 300090 w 542653"/>
              <a:gd name="connsiteY91" fmla="*/ 342443 h 368887"/>
              <a:gd name="connsiteX92" fmla="*/ 297355 w 542653"/>
              <a:gd name="connsiteY92" fmla="*/ 342443 h 368887"/>
              <a:gd name="connsiteX93" fmla="*/ 290971 w 542653"/>
              <a:gd name="connsiteY93" fmla="*/ 343355 h 368887"/>
              <a:gd name="connsiteX94" fmla="*/ 286412 w 542653"/>
              <a:gd name="connsiteY94" fmla="*/ 345178 h 368887"/>
              <a:gd name="connsiteX95" fmla="*/ 275469 w 542653"/>
              <a:gd name="connsiteY95" fmla="*/ 347914 h 368887"/>
              <a:gd name="connsiteX96" fmla="*/ 275469 w 542653"/>
              <a:gd name="connsiteY96" fmla="*/ 351562 h 368887"/>
              <a:gd name="connsiteX97" fmla="*/ 271822 w 542653"/>
              <a:gd name="connsiteY97" fmla="*/ 356121 h 368887"/>
              <a:gd name="connsiteX98" fmla="*/ 264527 w 542653"/>
              <a:gd name="connsiteY98" fmla="*/ 352474 h 368887"/>
              <a:gd name="connsiteX99" fmla="*/ 258144 w 542653"/>
              <a:gd name="connsiteY99" fmla="*/ 357945 h 368887"/>
              <a:gd name="connsiteX100" fmla="*/ 252672 w 542653"/>
              <a:gd name="connsiteY100" fmla="*/ 357945 h 368887"/>
              <a:gd name="connsiteX101" fmla="*/ 248113 w 542653"/>
              <a:gd name="connsiteY101" fmla="*/ 361593 h 368887"/>
              <a:gd name="connsiteX102" fmla="*/ 242641 w 542653"/>
              <a:gd name="connsiteY102" fmla="*/ 356121 h 368887"/>
              <a:gd name="connsiteX103" fmla="*/ 228963 w 542653"/>
              <a:gd name="connsiteY103" fmla="*/ 356121 h 368887"/>
              <a:gd name="connsiteX104" fmla="*/ 222579 w 542653"/>
              <a:gd name="connsiteY104" fmla="*/ 363416 h 368887"/>
              <a:gd name="connsiteX105" fmla="*/ 215284 w 542653"/>
              <a:gd name="connsiteY105" fmla="*/ 368888 h 368887"/>
              <a:gd name="connsiteX106" fmla="*/ 105857 w 542653"/>
              <a:gd name="connsiteY106" fmla="*/ 316910 h 368887"/>
              <a:gd name="connsiteX107" fmla="*/ 78 w 542653"/>
              <a:gd name="connsiteY107" fmla="*/ 284994 h 368887"/>
              <a:gd name="connsiteX108" fmla="*/ 11933 w 542653"/>
              <a:gd name="connsiteY108" fmla="*/ 269491 h 368887"/>
              <a:gd name="connsiteX109" fmla="*/ 20140 w 542653"/>
              <a:gd name="connsiteY109" fmla="*/ 264932 h 368887"/>
              <a:gd name="connsiteX110" fmla="*/ 18316 w 542653"/>
              <a:gd name="connsiteY110" fmla="*/ 251254 h 368887"/>
              <a:gd name="connsiteX111" fmla="*/ 25611 w 542653"/>
              <a:gd name="connsiteY111" fmla="*/ 234840 h 368887"/>
              <a:gd name="connsiteX112" fmla="*/ 27435 w 542653"/>
              <a:gd name="connsiteY112" fmla="*/ 223897 h 368887"/>
              <a:gd name="connsiteX113" fmla="*/ 29258 w 542653"/>
              <a:gd name="connsiteY113" fmla="*/ 222985 h 368887"/>
              <a:gd name="connsiteX114" fmla="*/ 31994 w 542653"/>
              <a:gd name="connsiteY114" fmla="*/ 222073 h 368887"/>
              <a:gd name="connsiteX115" fmla="*/ 35642 w 542653"/>
              <a:gd name="connsiteY115" fmla="*/ 221161 h 368887"/>
              <a:gd name="connsiteX116" fmla="*/ 40201 w 542653"/>
              <a:gd name="connsiteY116" fmla="*/ 217513 h 368887"/>
              <a:gd name="connsiteX117" fmla="*/ 42025 w 542653"/>
              <a:gd name="connsiteY117" fmla="*/ 216602 h 368887"/>
              <a:gd name="connsiteX118" fmla="*/ 43849 w 542653"/>
              <a:gd name="connsiteY118" fmla="*/ 213866 h 368887"/>
              <a:gd name="connsiteX119" fmla="*/ 53879 w 542653"/>
              <a:gd name="connsiteY119" fmla="*/ 208395 h 368887"/>
              <a:gd name="connsiteX120" fmla="*/ 59351 w 542653"/>
              <a:gd name="connsiteY120" fmla="*/ 205659 h 368887"/>
              <a:gd name="connsiteX121" fmla="*/ 62998 w 542653"/>
              <a:gd name="connsiteY121" fmla="*/ 204747 h 368887"/>
              <a:gd name="connsiteX122" fmla="*/ 65734 w 542653"/>
              <a:gd name="connsiteY122" fmla="*/ 204747 h 368887"/>
              <a:gd name="connsiteX123" fmla="*/ 68470 w 542653"/>
              <a:gd name="connsiteY123" fmla="*/ 204747 h 368887"/>
              <a:gd name="connsiteX124" fmla="*/ 71206 w 542653"/>
              <a:gd name="connsiteY124" fmla="*/ 204747 h 368887"/>
              <a:gd name="connsiteX125" fmla="*/ 72117 w 542653"/>
              <a:gd name="connsiteY125" fmla="*/ 203835 h 368887"/>
              <a:gd name="connsiteX126" fmla="*/ 75765 w 542653"/>
              <a:gd name="connsiteY126" fmla="*/ 204747 h 368887"/>
              <a:gd name="connsiteX127" fmla="*/ 77589 w 542653"/>
              <a:gd name="connsiteY127" fmla="*/ 203835 h 368887"/>
              <a:gd name="connsiteX128" fmla="*/ 80325 w 542653"/>
              <a:gd name="connsiteY128" fmla="*/ 202923 h 368887"/>
              <a:gd name="connsiteX129" fmla="*/ 82148 w 542653"/>
              <a:gd name="connsiteY129" fmla="*/ 202923 h 368887"/>
              <a:gd name="connsiteX130" fmla="*/ 83972 w 542653"/>
              <a:gd name="connsiteY130" fmla="*/ 202011 h 368887"/>
              <a:gd name="connsiteX131" fmla="*/ 85796 w 542653"/>
              <a:gd name="connsiteY131" fmla="*/ 202011 h 368887"/>
              <a:gd name="connsiteX132" fmla="*/ 87620 w 542653"/>
              <a:gd name="connsiteY132" fmla="*/ 202011 h 368887"/>
              <a:gd name="connsiteX133" fmla="*/ 90355 w 542653"/>
              <a:gd name="connsiteY133" fmla="*/ 197452 h 368887"/>
              <a:gd name="connsiteX134" fmla="*/ 96738 w 542653"/>
              <a:gd name="connsiteY134" fmla="*/ 194716 h 368887"/>
              <a:gd name="connsiteX135" fmla="*/ 96738 w 542653"/>
              <a:gd name="connsiteY135" fmla="*/ 196540 h 368887"/>
              <a:gd name="connsiteX136" fmla="*/ 99474 w 542653"/>
              <a:gd name="connsiteY136" fmla="*/ 195628 h 368887"/>
              <a:gd name="connsiteX137" fmla="*/ 103122 w 542653"/>
              <a:gd name="connsiteY137" fmla="*/ 195628 h 368887"/>
              <a:gd name="connsiteX138" fmla="*/ 105857 w 542653"/>
              <a:gd name="connsiteY138" fmla="*/ 195628 h 368887"/>
              <a:gd name="connsiteX139" fmla="*/ 109505 w 542653"/>
              <a:gd name="connsiteY139" fmla="*/ 201099 h 368887"/>
              <a:gd name="connsiteX140" fmla="*/ 113152 w 542653"/>
              <a:gd name="connsiteY140" fmla="*/ 199276 h 368887"/>
              <a:gd name="connsiteX141" fmla="*/ 117712 w 542653"/>
              <a:gd name="connsiteY141" fmla="*/ 197452 h 368887"/>
              <a:gd name="connsiteX142" fmla="*/ 130479 w 542653"/>
              <a:gd name="connsiteY142" fmla="*/ 128148 h 368887"/>
              <a:gd name="connsiteX143" fmla="*/ 133214 w 542653"/>
              <a:gd name="connsiteY143" fmla="*/ 101703 h 368887"/>
              <a:gd name="connsiteX144" fmla="*/ 130479 w 542653"/>
              <a:gd name="connsiteY144" fmla="*/ 97144 h 368887"/>
              <a:gd name="connsiteX145" fmla="*/ 129567 w 542653"/>
              <a:gd name="connsiteY145" fmla="*/ 94408 h 368887"/>
              <a:gd name="connsiteX146" fmla="*/ 128655 w 542653"/>
              <a:gd name="connsiteY146" fmla="*/ 84377 h 368887"/>
              <a:gd name="connsiteX147" fmla="*/ 114976 w 542653"/>
              <a:gd name="connsiteY147" fmla="*/ 55197 h 368887"/>
              <a:gd name="connsiteX148" fmla="*/ 121360 w 542653"/>
              <a:gd name="connsiteY148" fmla="*/ 49725 h 368887"/>
              <a:gd name="connsiteX149" fmla="*/ 126831 w 542653"/>
              <a:gd name="connsiteY149" fmla="*/ 47902 h 368887"/>
              <a:gd name="connsiteX150" fmla="*/ 130479 w 542653"/>
              <a:gd name="connsiteY150" fmla="*/ 46990 h 368887"/>
              <a:gd name="connsiteX151" fmla="*/ 136862 w 542653"/>
              <a:gd name="connsiteY151" fmla="*/ 48813 h 368887"/>
              <a:gd name="connsiteX152" fmla="*/ 141421 w 542653"/>
              <a:gd name="connsiteY152" fmla="*/ 48813 h 368887"/>
              <a:gd name="connsiteX153" fmla="*/ 143245 w 542653"/>
              <a:gd name="connsiteY153" fmla="*/ 47902 h 368887"/>
              <a:gd name="connsiteX154" fmla="*/ 142333 w 542653"/>
              <a:gd name="connsiteY154" fmla="*/ 45166 h 368887"/>
              <a:gd name="connsiteX155" fmla="*/ 142333 w 542653"/>
              <a:gd name="connsiteY155" fmla="*/ 42430 h 368887"/>
              <a:gd name="connsiteX156" fmla="*/ 142333 w 542653"/>
              <a:gd name="connsiteY156" fmla="*/ 41518 h 368887"/>
              <a:gd name="connsiteX157" fmla="*/ 134126 w 542653"/>
              <a:gd name="connsiteY157" fmla="*/ 36959 h 368887"/>
              <a:gd name="connsiteX158" fmla="*/ 128655 w 542653"/>
              <a:gd name="connsiteY158" fmla="*/ 36047 h 368887"/>
              <a:gd name="connsiteX159" fmla="*/ 125007 w 542653"/>
              <a:gd name="connsiteY159" fmla="*/ 36047 h 368887"/>
              <a:gd name="connsiteX160" fmla="*/ 124095 w 542653"/>
              <a:gd name="connsiteY160" fmla="*/ 35135 h 368887"/>
              <a:gd name="connsiteX161" fmla="*/ 121360 w 542653"/>
              <a:gd name="connsiteY161" fmla="*/ 34223 h 368887"/>
              <a:gd name="connsiteX162" fmla="*/ 121360 w 542653"/>
              <a:gd name="connsiteY162" fmla="*/ 15985 h 368887"/>
              <a:gd name="connsiteX163" fmla="*/ 129567 w 542653"/>
              <a:gd name="connsiteY163" fmla="*/ 14162 h 368887"/>
              <a:gd name="connsiteX164" fmla="*/ 160571 w 542653"/>
              <a:gd name="connsiteY164" fmla="*/ 15985 h 368887"/>
              <a:gd name="connsiteX165" fmla="*/ 173337 w 542653"/>
              <a:gd name="connsiteY165" fmla="*/ 15074 h 368887"/>
              <a:gd name="connsiteX166" fmla="*/ 171514 w 542653"/>
              <a:gd name="connsiteY166" fmla="*/ 14162 h 368887"/>
              <a:gd name="connsiteX167" fmla="*/ 170602 w 542653"/>
              <a:gd name="connsiteY167" fmla="*/ 12338 h 368887"/>
              <a:gd name="connsiteX168" fmla="*/ 172425 w 542653"/>
              <a:gd name="connsiteY168" fmla="*/ 6867 h 368887"/>
              <a:gd name="connsiteX169" fmla="*/ 173337 w 542653"/>
              <a:gd name="connsiteY169" fmla="*/ 7778 h 368887"/>
              <a:gd name="connsiteX170" fmla="*/ 176073 w 542653"/>
              <a:gd name="connsiteY170" fmla="*/ 11426 h 368887"/>
              <a:gd name="connsiteX171" fmla="*/ 195223 w 542653"/>
              <a:gd name="connsiteY171" fmla="*/ 3219 h 368887"/>
              <a:gd name="connsiteX172" fmla="*/ 200694 w 542653"/>
              <a:gd name="connsiteY172" fmla="*/ 9602 h 368887"/>
              <a:gd name="connsiteX173" fmla="*/ 213461 w 542653"/>
              <a:gd name="connsiteY173" fmla="*/ 30576 h 36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542653" h="368887">
                <a:moveTo>
                  <a:pt x="213461" y="30576"/>
                </a:moveTo>
                <a:cubicBezTo>
                  <a:pt x="220756" y="36047"/>
                  <a:pt x="228963" y="49725"/>
                  <a:pt x="238082" y="44254"/>
                </a:cubicBezTo>
                <a:cubicBezTo>
                  <a:pt x="243553" y="43342"/>
                  <a:pt x="249025" y="33311"/>
                  <a:pt x="254496" y="39694"/>
                </a:cubicBezTo>
                <a:cubicBezTo>
                  <a:pt x="257232" y="42430"/>
                  <a:pt x="250848" y="45166"/>
                  <a:pt x="253584" y="47902"/>
                </a:cubicBezTo>
                <a:cubicBezTo>
                  <a:pt x="259967" y="48813"/>
                  <a:pt x="257232" y="38783"/>
                  <a:pt x="264527" y="39694"/>
                </a:cubicBezTo>
                <a:cubicBezTo>
                  <a:pt x="266350" y="36959"/>
                  <a:pt x="265439" y="32399"/>
                  <a:pt x="269998" y="33311"/>
                </a:cubicBezTo>
                <a:cubicBezTo>
                  <a:pt x="269998" y="32399"/>
                  <a:pt x="272734" y="31487"/>
                  <a:pt x="273646" y="30576"/>
                </a:cubicBezTo>
                <a:cubicBezTo>
                  <a:pt x="275469" y="28752"/>
                  <a:pt x="276381" y="28752"/>
                  <a:pt x="278205" y="29664"/>
                </a:cubicBezTo>
                <a:cubicBezTo>
                  <a:pt x="281852" y="28752"/>
                  <a:pt x="292795" y="15074"/>
                  <a:pt x="289148" y="25104"/>
                </a:cubicBezTo>
                <a:cubicBezTo>
                  <a:pt x="290060" y="27840"/>
                  <a:pt x="290971" y="24192"/>
                  <a:pt x="291883" y="23280"/>
                </a:cubicBezTo>
                <a:cubicBezTo>
                  <a:pt x="294619" y="20545"/>
                  <a:pt x="300090" y="18721"/>
                  <a:pt x="299179" y="14162"/>
                </a:cubicBezTo>
                <a:cubicBezTo>
                  <a:pt x="299179" y="6867"/>
                  <a:pt x="302826" y="6867"/>
                  <a:pt x="309209" y="6867"/>
                </a:cubicBezTo>
                <a:cubicBezTo>
                  <a:pt x="311945" y="4131"/>
                  <a:pt x="316505" y="2307"/>
                  <a:pt x="320152" y="2307"/>
                </a:cubicBezTo>
                <a:cubicBezTo>
                  <a:pt x="320152" y="483"/>
                  <a:pt x="321064" y="-1341"/>
                  <a:pt x="322888" y="1395"/>
                </a:cubicBezTo>
                <a:cubicBezTo>
                  <a:pt x="324712" y="3219"/>
                  <a:pt x="327447" y="483"/>
                  <a:pt x="329271" y="2307"/>
                </a:cubicBezTo>
                <a:cubicBezTo>
                  <a:pt x="329271" y="4131"/>
                  <a:pt x="331095" y="5043"/>
                  <a:pt x="332007" y="5955"/>
                </a:cubicBezTo>
                <a:cubicBezTo>
                  <a:pt x="333830" y="6867"/>
                  <a:pt x="336566" y="5955"/>
                  <a:pt x="338390" y="6867"/>
                </a:cubicBezTo>
                <a:cubicBezTo>
                  <a:pt x="340214" y="7778"/>
                  <a:pt x="342949" y="8690"/>
                  <a:pt x="342949" y="10514"/>
                </a:cubicBezTo>
                <a:cubicBezTo>
                  <a:pt x="341125" y="12338"/>
                  <a:pt x="342037" y="14162"/>
                  <a:pt x="342037" y="15985"/>
                </a:cubicBezTo>
                <a:cubicBezTo>
                  <a:pt x="340214" y="16897"/>
                  <a:pt x="339302" y="19633"/>
                  <a:pt x="341125" y="21457"/>
                </a:cubicBezTo>
                <a:cubicBezTo>
                  <a:pt x="342037" y="24192"/>
                  <a:pt x="344773" y="24192"/>
                  <a:pt x="345685" y="26016"/>
                </a:cubicBezTo>
                <a:cubicBezTo>
                  <a:pt x="345685" y="30576"/>
                  <a:pt x="349333" y="35135"/>
                  <a:pt x="349333" y="39694"/>
                </a:cubicBezTo>
                <a:cubicBezTo>
                  <a:pt x="354804" y="47902"/>
                  <a:pt x="344773" y="43342"/>
                  <a:pt x="350244" y="52461"/>
                </a:cubicBezTo>
                <a:cubicBezTo>
                  <a:pt x="351156" y="54285"/>
                  <a:pt x="348421" y="55197"/>
                  <a:pt x="348421" y="57021"/>
                </a:cubicBezTo>
                <a:cubicBezTo>
                  <a:pt x="349333" y="59756"/>
                  <a:pt x="345685" y="63404"/>
                  <a:pt x="348421" y="65228"/>
                </a:cubicBezTo>
                <a:cubicBezTo>
                  <a:pt x="349333" y="67963"/>
                  <a:pt x="344773" y="68875"/>
                  <a:pt x="348421" y="70699"/>
                </a:cubicBezTo>
                <a:cubicBezTo>
                  <a:pt x="349333" y="71611"/>
                  <a:pt x="349333" y="73435"/>
                  <a:pt x="350244" y="75258"/>
                </a:cubicBezTo>
                <a:cubicBezTo>
                  <a:pt x="352068" y="77082"/>
                  <a:pt x="353892" y="77994"/>
                  <a:pt x="353892" y="80730"/>
                </a:cubicBezTo>
                <a:cubicBezTo>
                  <a:pt x="352980" y="85289"/>
                  <a:pt x="359363" y="86201"/>
                  <a:pt x="352980" y="90760"/>
                </a:cubicBezTo>
                <a:cubicBezTo>
                  <a:pt x="350244" y="89849"/>
                  <a:pt x="348421" y="89849"/>
                  <a:pt x="349333" y="93496"/>
                </a:cubicBezTo>
                <a:cubicBezTo>
                  <a:pt x="352068" y="93496"/>
                  <a:pt x="352980" y="98056"/>
                  <a:pt x="356628" y="98967"/>
                </a:cubicBezTo>
                <a:cubicBezTo>
                  <a:pt x="357540" y="98967"/>
                  <a:pt x="358452" y="100791"/>
                  <a:pt x="358452" y="101703"/>
                </a:cubicBezTo>
                <a:cubicBezTo>
                  <a:pt x="359363" y="101703"/>
                  <a:pt x="361187" y="102615"/>
                  <a:pt x="362099" y="103527"/>
                </a:cubicBezTo>
                <a:cubicBezTo>
                  <a:pt x="363923" y="104439"/>
                  <a:pt x="364835" y="106263"/>
                  <a:pt x="365747" y="107175"/>
                </a:cubicBezTo>
                <a:cubicBezTo>
                  <a:pt x="367571" y="109910"/>
                  <a:pt x="367571" y="112646"/>
                  <a:pt x="372130" y="110822"/>
                </a:cubicBezTo>
                <a:cubicBezTo>
                  <a:pt x="373042" y="111734"/>
                  <a:pt x="373954" y="111734"/>
                  <a:pt x="375778" y="111734"/>
                </a:cubicBezTo>
                <a:cubicBezTo>
                  <a:pt x="378513" y="113558"/>
                  <a:pt x="375778" y="108998"/>
                  <a:pt x="376690" y="108086"/>
                </a:cubicBezTo>
                <a:cubicBezTo>
                  <a:pt x="377601" y="106263"/>
                  <a:pt x="378513" y="103527"/>
                  <a:pt x="378513" y="101703"/>
                </a:cubicBezTo>
                <a:cubicBezTo>
                  <a:pt x="379425" y="99879"/>
                  <a:pt x="378513" y="98056"/>
                  <a:pt x="378513" y="96232"/>
                </a:cubicBezTo>
                <a:cubicBezTo>
                  <a:pt x="379425" y="93496"/>
                  <a:pt x="379425" y="90760"/>
                  <a:pt x="382161" y="88025"/>
                </a:cubicBezTo>
                <a:cubicBezTo>
                  <a:pt x="384896" y="86201"/>
                  <a:pt x="388544" y="86201"/>
                  <a:pt x="390368" y="83465"/>
                </a:cubicBezTo>
                <a:cubicBezTo>
                  <a:pt x="393103" y="82553"/>
                  <a:pt x="394927" y="85289"/>
                  <a:pt x="398575" y="85289"/>
                </a:cubicBezTo>
                <a:cubicBezTo>
                  <a:pt x="400398" y="88025"/>
                  <a:pt x="404046" y="89849"/>
                  <a:pt x="404046" y="93496"/>
                </a:cubicBezTo>
                <a:cubicBezTo>
                  <a:pt x="404958" y="96232"/>
                  <a:pt x="409517" y="93496"/>
                  <a:pt x="411341" y="94408"/>
                </a:cubicBezTo>
                <a:cubicBezTo>
                  <a:pt x="413165" y="94408"/>
                  <a:pt x="412253" y="92584"/>
                  <a:pt x="413165" y="91672"/>
                </a:cubicBezTo>
                <a:cubicBezTo>
                  <a:pt x="424108" y="89849"/>
                  <a:pt x="413165" y="87113"/>
                  <a:pt x="415901" y="81642"/>
                </a:cubicBezTo>
                <a:cubicBezTo>
                  <a:pt x="416813" y="77994"/>
                  <a:pt x="418636" y="74347"/>
                  <a:pt x="419548" y="71611"/>
                </a:cubicBezTo>
                <a:cubicBezTo>
                  <a:pt x="420460" y="69787"/>
                  <a:pt x="423196" y="67963"/>
                  <a:pt x="423196" y="65228"/>
                </a:cubicBezTo>
                <a:cubicBezTo>
                  <a:pt x="424108" y="64316"/>
                  <a:pt x="425932" y="64316"/>
                  <a:pt x="425020" y="62492"/>
                </a:cubicBezTo>
                <a:cubicBezTo>
                  <a:pt x="425932" y="61580"/>
                  <a:pt x="433227" y="62492"/>
                  <a:pt x="434139" y="61580"/>
                </a:cubicBezTo>
                <a:cubicBezTo>
                  <a:pt x="440522" y="64316"/>
                  <a:pt x="468790" y="55197"/>
                  <a:pt x="462407" y="71611"/>
                </a:cubicBezTo>
                <a:cubicBezTo>
                  <a:pt x="459671" y="86201"/>
                  <a:pt x="467879" y="75258"/>
                  <a:pt x="466055" y="88025"/>
                </a:cubicBezTo>
                <a:cubicBezTo>
                  <a:pt x="470614" y="94408"/>
                  <a:pt x="476086" y="89849"/>
                  <a:pt x="476998" y="99879"/>
                </a:cubicBezTo>
                <a:cubicBezTo>
                  <a:pt x="477909" y="101703"/>
                  <a:pt x="480645" y="102615"/>
                  <a:pt x="482469" y="103527"/>
                </a:cubicBezTo>
                <a:cubicBezTo>
                  <a:pt x="483381" y="106263"/>
                  <a:pt x="486117" y="106263"/>
                  <a:pt x="487028" y="108086"/>
                </a:cubicBezTo>
                <a:cubicBezTo>
                  <a:pt x="488852" y="108998"/>
                  <a:pt x="491588" y="110822"/>
                  <a:pt x="493412" y="112646"/>
                </a:cubicBezTo>
                <a:cubicBezTo>
                  <a:pt x="496147" y="113558"/>
                  <a:pt x="498883" y="115382"/>
                  <a:pt x="500707" y="117205"/>
                </a:cubicBezTo>
                <a:cubicBezTo>
                  <a:pt x="504354" y="118117"/>
                  <a:pt x="508914" y="122677"/>
                  <a:pt x="512561" y="120853"/>
                </a:cubicBezTo>
                <a:cubicBezTo>
                  <a:pt x="513473" y="120853"/>
                  <a:pt x="513473" y="121765"/>
                  <a:pt x="513473" y="121765"/>
                </a:cubicBezTo>
                <a:cubicBezTo>
                  <a:pt x="514385" y="122677"/>
                  <a:pt x="515297" y="121765"/>
                  <a:pt x="515297" y="121765"/>
                </a:cubicBezTo>
                <a:cubicBezTo>
                  <a:pt x="517121" y="122677"/>
                  <a:pt x="518944" y="123589"/>
                  <a:pt x="518944" y="125413"/>
                </a:cubicBezTo>
                <a:cubicBezTo>
                  <a:pt x="520768" y="127236"/>
                  <a:pt x="523504" y="128148"/>
                  <a:pt x="526240" y="129972"/>
                </a:cubicBezTo>
                <a:cubicBezTo>
                  <a:pt x="532623" y="129060"/>
                  <a:pt x="523504" y="135443"/>
                  <a:pt x="532623" y="135443"/>
                </a:cubicBezTo>
                <a:cubicBezTo>
                  <a:pt x="539918" y="130884"/>
                  <a:pt x="533535" y="137267"/>
                  <a:pt x="539918" y="137267"/>
                </a:cubicBezTo>
                <a:cubicBezTo>
                  <a:pt x="540830" y="136355"/>
                  <a:pt x="541742" y="136355"/>
                  <a:pt x="542654" y="136355"/>
                </a:cubicBezTo>
                <a:cubicBezTo>
                  <a:pt x="542654" y="137267"/>
                  <a:pt x="540830" y="137267"/>
                  <a:pt x="540830" y="138179"/>
                </a:cubicBezTo>
                <a:cubicBezTo>
                  <a:pt x="542654" y="139091"/>
                  <a:pt x="529887" y="163712"/>
                  <a:pt x="528975" y="165536"/>
                </a:cubicBezTo>
                <a:cubicBezTo>
                  <a:pt x="526240" y="171007"/>
                  <a:pt x="479733" y="273139"/>
                  <a:pt x="476086" y="274963"/>
                </a:cubicBezTo>
                <a:cubicBezTo>
                  <a:pt x="476086" y="281346"/>
                  <a:pt x="484293" y="284082"/>
                  <a:pt x="485205" y="289553"/>
                </a:cubicBezTo>
                <a:cubicBezTo>
                  <a:pt x="485205" y="290465"/>
                  <a:pt x="485205" y="292289"/>
                  <a:pt x="486117" y="293201"/>
                </a:cubicBezTo>
                <a:cubicBezTo>
                  <a:pt x="485205" y="295024"/>
                  <a:pt x="483381" y="295936"/>
                  <a:pt x="483381" y="297760"/>
                </a:cubicBezTo>
                <a:cubicBezTo>
                  <a:pt x="483381" y="299584"/>
                  <a:pt x="484293" y="300496"/>
                  <a:pt x="483381" y="302320"/>
                </a:cubicBezTo>
                <a:cubicBezTo>
                  <a:pt x="482469" y="305055"/>
                  <a:pt x="479733" y="306879"/>
                  <a:pt x="478821" y="308703"/>
                </a:cubicBezTo>
                <a:cubicBezTo>
                  <a:pt x="480645" y="315998"/>
                  <a:pt x="482469" y="317822"/>
                  <a:pt x="477909" y="326029"/>
                </a:cubicBezTo>
                <a:cubicBezTo>
                  <a:pt x="476086" y="326941"/>
                  <a:pt x="476998" y="329676"/>
                  <a:pt x="476998" y="330588"/>
                </a:cubicBezTo>
                <a:cubicBezTo>
                  <a:pt x="476086" y="332412"/>
                  <a:pt x="476086" y="335148"/>
                  <a:pt x="474262" y="336059"/>
                </a:cubicBezTo>
                <a:cubicBezTo>
                  <a:pt x="470614" y="336971"/>
                  <a:pt x="375778" y="340619"/>
                  <a:pt x="375778" y="335148"/>
                </a:cubicBezTo>
                <a:cubicBezTo>
                  <a:pt x="373954" y="334236"/>
                  <a:pt x="373954" y="336059"/>
                  <a:pt x="373042" y="336059"/>
                </a:cubicBezTo>
                <a:cubicBezTo>
                  <a:pt x="372130" y="336059"/>
                  <a:pt x="370306" y="336059"/>
                  <a:pt x="370306" y="337883"/>
                </a:cubicBezTo>
                <a:cubicBezTo>
                  <a:pt x="369394" y="344267"/>
                  <a:pt x="365747" y="336971"/>
                  <a:pt x="362099" y="337883"/>
                </a:cubicBezTo>
                <a:cubicBezTo>
                  <a:pt x="360275" y="336059"/>
                  <a:pt x="361187" y="332412"/>
                  <a:pt x="359363" y="331500"/>
                </a:cubicBezTo>
                <a:cubicBezTo>
                  <a:pt x="358452" y="331500"/>
                  <a:pt x="356628" y="332412"/>
                  <a:pt x="356628" y="330588"/>
                </a:cubicBezTo>
                <a:cubicBezTo>
                  <a:pt x="354804" y="325117"/>
                  <a:pt x="354804" y="323293"/>
                  <a:pt x="349333" y="324205"/>
                </a:cubicBezTo>
                <a:cubicBezTo>
                  <a:pt x="350244" y="321469"/>
                  <a:pt x="345685" y="320557"/>
                  <a:pt x="345685" y="317822"/>
                </a:cubicBezTo>
                <a:cubicBezTo>
                  <a:pt x="343861" y="310527"/>
                  <a:pt x="323800" y="314174"/>
                  <a:pt x="318328" y="313262"/>
                </a:cubicBezTo>
                <a:cubicBezTo>
                  <a:pt x="314681" y="317822"/>
                  <a:pt x="320152" y="317822"/>
                  <a:pt x="311945" y="319646"/>
                </a:cubicBezTo>
                <a:cubicBezTo>
                  <a:pt x="311945" y="325117"/>
                  <a:pt x="307386" y="321469"/>
                  <a:pt x="305562" y="325117"/>
                </a:cubicBezTo>
                <a:cubicBezTo>
                  <a:pt x="300090" y="329676"/>
                  <a:pt x="311945" y="327852"/>
                  <a:pt x="301914" y="335148"/>
                </a:cubicBezTo>
                <a:cubicBezTo>
                  <a:pt x="301002" y="335148"/>
                  <a:pt x="301002" y="335148"/>
                  <a:pt x="300090" y="334236"/>
                </a:cubicBezTo>
                <a:cubicBezTo>
                  <a:pt x="299179" y="335148"/>
                  <a:pt x="300090" y="336971"/>
                  <a:pt x="300090" y="337883"/>
                </a:cubicBezTo>
                <a:cubicBezTo>
                  <a:pt x="300090" y="338795"/>
                  <a:pt x="299179" y="339707"/>
                  <a:pt x="300090" y="339707"/>
                </a:cubicBezTo>
                <a:cubicBezTo>
                  <a:pt x="300090" y="339707"/>
                  <a:pt x="301002" y="343355"/>
                  <a:pt x="300090" y="342443"/>
                </a:cubicBezTo>
                <a:cubicBezTo>
                  <a:pt x="299179" y="341531"/>
                  <a:pt x="298267" y="342443"/>
                  <a:pt x="297355" y="342443"/>
                </a:cubicBezTo>
                <a:cubicBezTo>
                  <a:pt x="295531" y="341531"/>
                  <a:pt x="292795" y="341531"/>
                  <a:pt x="290971" y="343355"/>
                </a:cubicBezTo>
                <a:cubicBezTo>
                  <a:pt x="289148" y="341531"/>
                  <a:pt x="287324" y="344267"/>
                  <a:pt x="286412" y="345178"/>
                </a:cubicBezTo>
                <a:cubicBezTo>
                  <a:pt x="280941" y="345178"/>
                  <a:pt x="279117" y="341531"/>
                  <a:pt x="275469" y="347914"/>
                </a:cubicBezTo>
                <a:cubicBezTo>
                  <a:pt x="275469" y="348826"/>
                  <a:pt x="277293" y="350650"/>
                  <a:pt x="275469" y="351562"/>
                </a:cubicBezTo>
                <a:cubicBezTo>
                  <a:pt x="273646" y="352474"/>
                  <a:pt x="272734" y="354297"/>
                  <a:pt x="271822" y="356121"/>
                </a:cubicBezTo>
                <a:cubicBezTo>
                  <a:pt x="266350" y="360681"/>
                  <a:pt x="269086" y="347914"/>
                  <a:pt x="264527" y="352474"/>
                </a:cubicBezTo>
                <a:cubicBezTo>
                  <a:pt x="261791" y="353386"/>
                  <a:pt x="259967" y="356121"/>
                  <a:pt x="258144" y="357945"/>
                </a:cubicBezTo>
                <a:cubicBezTo>
                  <a:pt x="256320" y="356121"/>
                  <a:pt x="255408" y="356121"/>
                  <a:pt x="252672" y="357945"/>
                </a:cubicBezTo>
                <a:cubicBezTo>
                  <a:pt x="251760" y="359769"/>
                  <a:pt x="250848" y="361593"/>
                  <a:pt x="248113" y="361593"/>
                </a:cubicBezTo>
                <a:cubicBezTo>
                  <a:pt x="246289" y="359769"/>
                  <a:pt x="244465" y="357945"/>
                  <a:pt x="242641" y="356121"/>
                </a:cubicBezTo>
                <a:cubicBezTo>
                  <a:pt x="238082" y="357033"/>
                  <a:pt x="232610" y="356121"/>
                  <a:pt x="228963" y="356121"/>
                </a:cubicBezTo>
                <a:cubicBezTo>
                  <a:pt x="230787" y="359769"/>
                  <a:pt x="226227" y="363416"/>
                  <a:pt x="222579" y="363416"/>
                </a:cubicBezTo>
                <a:cubicBezTo>
                  <a:pt x="219844" y="365240"/>
                  <a:pt x="218020" y="366152"/>
                  <a:pt x="215284" y="368888"/>
                </a:cubicBezTo>
                <a:cubicBezTo>
                  <a:pt x="202518" y="361593"/>
                  <a:pt x="115888" y="324205"/>
                  <a:pt x="105857" y="316910"/>
                </a:cubicBezTo>
                <a:cubicBezTo>
                  <a:pt x="82148" y="310527"/>
                  <a:pt x="21052" y="296848"/>
                  <a:pt x="78" y="284994"/>
                </a:cubicBezTo>
                <a:cubicBezTo>
                  <a:pt x="-834" y="277698"/>
                  <a:pt x="6461" y="273139"/>
                  <a:pt x="11933" y="269491"/>
                </a:cubicBezTo>
                <a:cubicBezTo>
                  <a:pt x="13756" y="267668"/>
                  <a:pt x="19228" y="269491"/>
                  <a:pt x="20140" y="264932"/>
                </a:cubicBezTo>
                <a:cubicBezTo>
                  <a:pt x="22875" y="260372"/>
                  <a:pt x="16492" y="255813"/>
                  <a:pt x="18316" y="251254"/>
                </a:cubicBezTo>
                <a:cubicBezTo>
                  <a:pt x="20140" y="245782"/>
                  <a:pt x="27435" y="241223"/>
                  <a:pt x="25611" y="234840"/>
                </a:cubicBezTo>
                <a:cubicBezTo>
                  <a:pt x="25611" y="231192"/>
                  <a:pt x="29258" y="227544"/>
                  <a:pt x="27435" y="223897"/>
                </a:cubicBezTo>
                <a:cubicBezTo>
                  <a:pt x="28347" y="223897"/>
                  <a:pt x="29258" y="223897"/>
                  <a:pt x="29258" y="222985"/>
                </a:cubicBezTo>
                <a:cubicBezTo>
                  <a:pt x="30170" y="222985"/>
                  <a:pt x="31994" y="222985"/>
                  <a:pt x="31994" y="222073"/>
                </a:cubicBezTo>
                <a:cubicBezTo>
                  <a:pt x="32906" y="221161"/>
                  <a:pt x="35642" y="222985"/>
                  <a:pt x="35642" y="221161"/>
                </a:cubicBezTo>
                <a:cubicBezTo>
                  <a:pt x="36554" y="219337"/>
                  <a:pt x="39289" y="219337"/>
                  <a:pt x="40201" y="217513"/>
                </a:cubicBezTo>
                <a:cubicBezTo>
                  <a:pt x="40201" y="216602"/>
                  <a:pt x="41113" y="217513"/>
                  <a:pt x="42025" y="216602"/>
                </a:cubicBezTo>
                <a:cubicBezTo>
                  <a:pt x="42937" y="216602"/>
                  <a:pt x="42937" y="214778"/>
                  <a:pt x="43849" y="213866"/>
                </a:cubicBezTo>
                <a:cubicBezTo>
                  <a:pt x="47496" y="212954"/>
                  <a:pt x="52056" y="212042"/>
                  <a:pt x="53879" y="208395"/>
                </a:cubicBezTo>
                <a:cubicBezTo>
                  <a:pt x="55703" y="209306"/>
                  <a:pt x="57527" y="206571"/>
                  <a:pt x="59351" y="205659"/>
                </a:cubicBezTo>
                <a:cubicBezTo>
                  <a:pt x="60263" y="205659"/>
                  <a:pt x="62087" y="205659"/>
                  <a:pt x="62998" y="204747"/>
                </a:cubicBezTo>
                <a:cubicBezTo>
                  <a:pt x="63910" y="204747"/>
                  <a:pt x="64822" y="205659"/>
                  <a:pt x="65734" y="204747"/>
                </a:cubicBezTo>
                <a:cubicBezTo>
                  <a:pt x="66646" y="205659"/>
                  <a:pt x="67558" y="205659"/>
                  <a:pt x="68470" y="204747"/>
                </a:cubicBezTo>
                <a:cubicBezTo>
                  <a:pt x="67558" y="206571"/>
                  <a:pt x="70294" y="203835"/>
                  <a:pt x="71206" y="204747"/>
                </a:cubicBezTo>
                <a:cubicBezTo>
                  <a:pt x="72117" y="204747"/>
                  <a:pt x="72117" y="203835"/>
                  <a:pt x="72117" y="203835"/>
                </a:cubicBezTo>
                <a:cubicBezTo>
                  <a:pt x="73029" y="203835"/>
                  <a:pt x="74853" y="202923"/>
                  <a:pt x="75765" y="204747"/>
                </a:cubicBezTo>
                <a:cubicBezTo>
                  <a:pt x="76677" y="204747"/>
                  <a:pt x="76677" y="203835"/>
                  <a:pt x="77589" y="203835"/>
                </a:cubicBezTo>
                <a:cubicBezTo>
                  <a:pt x="78501" y="202011"/>
                  <a:pt x="79413" y="201099"/>
                  <a:pt x="80325" y="202923"/>
                </a:cubicBezTo>
                <a:cubicBezTo>
                  <a:pt x="81236" y="202011"/>
                  <a:pt x="81236" y="201099"/>
                  <a:pt x="82148" y="202923"/>
                </a:cubicBezTo>
                <a:cubicBezTo>
                  <a:pt x="83060" y="202923"/>
                  <a:pt x="83060" y="202011"/>
                  <a:pt x="83972" y="202011"/>
                </a:cubicBezTo>
                <a:cubicBezTo>
                  <a:pt x="84884" y="202011"/>
                  <a:pt x="85796" y="202923"/>
                  <a:pt x="85796" y="202011"/>
                </a:cubicBezTo>
                <a:cubicBezTo>
                  <a:pt x="85796" y="200188"/>
                  <a:pt x="86708" y="203835"/>
                  <a:pt x="87620" y="202011"/>
                </a:cubicBezTo>
                <a:cubicBezTo>
                  <a:pt x="88531" y="200188"/>
                  <a:pt x="91267" y="198364"/>
                  <a:pt x="90355" y="197452"/>
                </a:cubicBezTo>
                <a:cubicBezTo>
                  <a:pt x="92179" y="194716"/>
                  <a:pt x="94915" y="198364"/>
                  <a:pt x="96738" y="194716"/>
                </a:cubicBezTo>
                <a:cubicBezTo>
                  <a:pt x="97650" y="194716"/>
                  <a:pt x="96738" y="195628"/>
                  <a:pt x="96738" y="196540"/>
                </a:cubicBezTo>
                <a:cubicBezTo>
                  <a:pt x="99474" y="198364"/>
                  <a:pt x="97650" y="196540"/>
                  <a:pt x="99474" y="195628"/>
                </a:cubicBezTo>
                <a:cubicBezTo>
                  <a:pt x="101298" y="198364"/>
                  <a:pt x="101298" y="195628"/>
                  <a:pt x="103122" y="195628"/>
                </a:cubicBezTo>
                <a:cubicBezTo>
                  <a:pt x="104945" y="196540"/>
                  <a:pt x="104945" y="197452"/>
                  <a:pt x="105857" y="195628"/>
                </a:cubicBezTo>
                <a:cubicBezTo>
                  <a:pt x="107681" y="200188"/>
                  <a:pt x="104033" y="197452"/>
                  <a:pt x="109505" y="201099"/>
                </a:cubicBezTo>
                <a:cubicBezTo>
                  <a:pt x="110417" y="202011"/>
                  <a:pt x="111329" y="197452"/>
                  <a:pt x="113152" y="199276"/>
                </a:cubicBezTo>
                <a:cubicBezTo>
                  <a:pt x="114976" y="203835"/>
                  <a:pt x="116800" y="200188"/>
                  <a:pt x="117712" y="197452"/>
                </a:cubicBezTo>
                <a:cubicBezTo>
                  <a:pt x="122271" y="174655"/>
                  <a:pt x="125919" y="150945"/>
                  <a:pt x="130479" y="128148"/>
                </a:cubicBezTo>
                <a:cubicBezTo>
                  <a:pt x="131390" y="119941"/>
                  <a:pt x="135950" y="109910"/>
                  <a:pt x="133214" y="101703"/>
                </a:cubicBezTo>
                <a:cubicBezTo>
                  <a:pt x="134126" y="99879"/>
                  <a:pt x="132302" y="98056"/>
                  <a:pt x="130479" y="97144"/>
                </a:cubicBezTo>
                <a:cubicBezTo>
                  <a:pt x="130479" y="96232"/>
                  <a:pt x="129567" y="95320"/>
                  <a:pt x="129567" y="94408"/>
                </a:cubicBezTo>
                <a:cubicBezTo>
                  <a:pt x="125919" y="87113"/>
                  <a:pt x="131390" y="92584"/>
                  <a:pt x="128655" y="84377"/>
                </a:cubicBezTo>
                <a:cubicBezTo>
                  <a:pt x="112241" y="74347"/>
                  <a:pt x="114064" y="74347"/>
                  <a:pt x="114976" y="55197"/>
                </a:cubicBezTo>
                <a:cubicBezTo>
                  <a:pt x="114064" y="49725"/>
                  <a:pt x="116800" y="50637"/>
                  <a:pt x="121360" y="49725"/>
                </a:cubicBezTo>
                <a:cubicBezTo>
                  <a:pt x="123183" y="49725"/>
                  <a:pt x="125007" y="47902"/>
                  <a:pt x="126831" y="47902"/>
                </a:cubicBezTo>
                <a:cubicBezTo>
                  <a:pt x="128655" y="49725"/>
                  <a:pt x="128655" y="46990"/>
                  <a:pt x="130479" y="46990"/>
                </a:cubicBezTo>
                <a:cubicBezTo>
                  <a:pt x="133214" y="44254"/>
                  <a:pt x="135038" y="48813"/>
                  <a:pt x="136862" y="48813"/>
                </a:cubicBezTo>
                <a:cubicBezTo>
                  <a:pt x="138686" y="47902"/>
                  <a:pt x="139598" y="51549"/>
                  <a:pt x="141421" y="48813"/>
                </a:cubicBezTo>
                <a:cubicBezTo>
                  <a:pt x="142333" y="48813"/>
                  <a:pt x="143245" y="49725"/>
                  <a:pt x="143245" y="47902"/>
                </a:cubicBezTo>
                <a:cubicBezTo>
                  <a:pt x="143245" y="46990"/>
                  <a:pt x="140509" y="46990"/>
                  <a:pt x="142333" y="45166"/>
                </a:cubicBezTo>
                <a:cubicBezTo>
                  <a:pt x="143245" y="44254"/>
                  <a:pt x="142333" y="43342"/>
                  <a:pt x="142333" y="42430"/>
                </a:cubicBezTo>
                <a:cubicBezTo>
                  <a:pt x="143245" y="42430"/>
                  <a:pt x="143245" y="41518"/>
                  <a:pt x="142333" y="41518"/>
                </a:cubicBezTo>
                <a:cubicBezTo>
                  <a:pt x="139598" y="39694"/>
                  <a:pt x="139598" y="33311"/>
                  <a:pt x="134126" y="36959"/>
                </a:cubicBezTo>
                <a:cubicBezTo>
                  <a:pt x="132302" y="35135"/>
                  <a:pt x="130479" y="36047"/>
                  <a:pt x="128655" y="36047"/>
                </a:cubicBezTo>
                <a:cubicBezTo>
                  <a:pt x="128655" y="36047"/>
                  <a:pt x="125919" y="36959"/>
                  <a:pt x="125007" y="36047"/>
                </a:cubicBezTo>
                <a:cubicBezTo>
                  <a:pt x="125007" y="36047"/>
                  <a:pt x="125007" y="35135"/>
                  <a:pt x="124095" y="35135"/>
                </a:cubicBezTo>
                <a:cubicBezTo>
                  <a:pt x="122271" y="35135"/>
                  <a:pt x="120448" y="37871"/>
                  <a:pt x="121360" y="34223"/>
                </a:cubicBezTo>
                <a:cubicBezTo>
                  <a:pt x="121360" y="28752"/>
                  <a:pt x="121360" y="22369"/>
                  <a:pt x="121360" y="15985"/>
                </a:cubicBezTo>
                <a:cubicBezTo>
                  <a:pt x="124095" y="15074"/>
                  <a:pt x="126831" y="15074"/>
                  <a:pt x="129567" y="14162"/>
                </a:cubicBezTo>
                <a:cubicBezTo>
                  <a:pt x="139598" y="15985"/>
                  <a:pt x="150540" y="15985"/>
                  <a:pt x="160571" y="15985"/>
                </a:cubicBezTo>
                <a:cubicBezTo>
                  <a:pt x="163306" y="15074"/>
                  <a:pt x="174249" y="17809"/>
                  <a:pt x="173337" y="15074"/>
                </a:cubicBezTo>
                <a:cubicBezTo>
                  <a:pt x="173337" y="14162"/>
                  <a:pt x="172425" y="15074"/>
                  <a:pt x="171514" y="14162"/>
                </a:cubicBezTo>
                <a:cubicBezTo>
                  <a:pt x="171514" y="13250"/>
                  <a:pt x="171514" y="12338"/>
                  <a:pt x="170602" y="12338"/>
                </a:cubicBezTo>
                <a:cubicBezTo>
                  <a:pt x="169690" y="11426"/>
                  <a:pt x="173337" y="7778"/>
                  <a:pt x="172425" y="6867"/>
                </a:cubicBezTo>
                <a:cubicBezTo>
                  <a:pt x="173337" y="5955"/>
                  <a:pt x="172425" y="7778"/>
                  <a:pt x="173337" y="7778"/>
                </a:cubicBezTo>
                <a:cubicBezTo>
                  <a:pt x="175161" y="7778"/>
                  <a:pt x="176073" y="9602"/>
                  <a:pt x="176073" y="11426"/>
                </a:cubicBezTo>
                <a:cubicBezTo>
                  <a:pt x="182456" y="23280"/>
                  <a:pt x="188840" y="4131"/>
                  <a:pt x="195223" y="3219"/>
                </a:cubicBezTo>
                <a:cubicBezTo>
                  <a:pt x="198871" y="2307"/>
                  <a:pt x="199782" y="6867"/>
                  <a:pt x="200694" y="9602"/>
                </a:cubicBezTo>
                <a:cubicBezTo>
                  <a:pt x="214373" y="17809"/>
                  <a:pt x="199782" y="36047"/>
                  <a:pt x="213461" y="30576"/>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9" name="Forma Livre: Forma 98">
            <a:extLst>
              <a:ext uri="{FF2B5EF4-FFF2-40B4-BE49-F238E27FC236}">
                <a16:creationId xmlns:a16="http://schemas.microsoft.com/office/drawing/2014/main" id="{F95B2498-4824-41B0-8B72-78BA5A01C611}"/>
              </a:ext>
            </a:extLst>
          </p:cNvPr>
          <p:cNvSpPr/>
          <p:nvPr/>
        </p:nvSpPr>
        <p:spPr>
          <a:xfrm>
            <a:off x="2544305" y="3624913"/>
            <a:ext cx="388192" cy="305832"/>
          </a:xfrm>
          <a:custGeom>
            <a:avLst/>
            <a:gdLst>
              <a:gd name="connsiteX0" fmla="*/ 43967 w 220874"/>
              <a:gd name="connsiteY0" fmla="*/ 75512 h 174013"/>
              <a:gd name="connsiteX1" fmla="*/ 45791 w 220874"/>
              <a:gd name="connsiteY1" fmla="*/ 64569 h 174013"/>
              <a:gd name="connsiteX2" fmla="*/ 46703 w 220874"/>
              <a:gd name="connsiteY2" fmla="*/ 58186 h 174013"/>
              <a:gd name="connsiteX3" fmla="*/ 39408 w 220874"/>
              <a:gd name="connsiteY3" fmla="*/ 56362 h 174013"/>
              <a:gd name="connsiteX4" fmla="*/ 33937 w 220874"/>
              <a:gd name="connsiteY4" fmla="*/ 56362 h 174013"/>
              <a:gd name="connsiteX5" fmla="*/ 31201 w 220874"/>
              <a:gd name="connsiteY5" fmla="*/ 55450 h 174013"/>
              <a:gd name="connsiteX6" fmla="*/ 30289 w 220874"/>
              <a:gd name="connsiteY6" fmla="*/ 56362 h 174013"/>
              <a:gd name="connsiteX7" fmla="*/ 29377 w 220874"/>
              <a:gd name="connsiteY7" fmla="*/ 55450 h 174013"/>
              <a:gd name="connsiteX8" fmla="*/ 26642 w 220874"/>
              <a:gd name="connsiteY8" fmla="*/ 55450 h 174013"/>
              <a:gd name="connsiteX9" fmla="*/ 22082 w 220874"/>
              <a:gd name="connsiteY9" fmla="*/ 56362 h 174013"/>
              <a:gd name="connsiteX10" fmla="*/ 17523 w 220874"/>
              <a:gd name="connsiteY10" fmla="*/ 57274 h 174013"/>
              <a:gd name="connsiteX11" fmla="*/ 2020 w 220874"/>
              <a:gd name="connsiteY11" fmla="*/ 54538 h 174013"/>
              <a:gd name="connsiteX12" fmla="*/ 6580 w 220874"/>
              <a:gd name="connsiteY12" fmla="*/ 51802 h 174013"/>
              <a:gd name="connsiteX13" fmla="*/ 12963 w 220874"/>
              <a:gd name="connsiteY13" fmla="*/ 47243 h 174013"/>
              <a:gd name="connsiteX14" fmla="*/ 13875 w 220874"/>
              <a:gd name="connsiteY14" fmla="*/ 43595 h 174013"/>
              <a:gd name="connsiteX15" fmla="*/ 25730 w 220874"/>
              <a:gd name="connsiteY15" fmla="*/ 43595 h 174013"/>
              <a:gd name="connsiteX16" fmla="*/ 35760 w 220874"/>
              <a:gd name="connsiteY16" fmla="*/ 47243 h 174013"/>
              <a:gd name="connsiteX17" fmla="*/ 40320 w 220874"/>
              <a:gd name="connsiteY17" fmla="*/ 43595 h 174013"/>
              <a:gd name="connsiteX18" fmla="*/ 43967 w 220874"/>
              <a:gd name="connsiteY18" fmla="*/ 42684 h 174013"/>
              <a:gd name="connsiteX19" fmla="*/ 51263 w 220874"/>
              <a:gd name="connsiteY19" fmla="*/ 39948 h 174013"/>
              <a:gd name="connsiteX20" fmla="*/ 53086 w 220874"/>
              <a:gd name="connsiteY20" fmla="*/ 43595 h 174013"/>
              <a:gd name="connsiteX21" fmla="*/ 57646 w 220874"/>
              <a:gd name="connsiteY21" fmla="*/ 39948 h 174013"/>
              <a:gd name="connsiteX22" fmla="*/ 59470 w 220874"/>
              <a:gd name="connsiteY22" fmla="*/ 33565 h 174013"/>
              <a:gd name="connsiteX23" fmla="*/ 72236 w 220874"/>
              <a:gd name="connsiteY23" fmla="*/ 29005 h 174013"/>
              <a:gd name="connsiteX24" fmla="*/ 75884 w 220874"/>
              <a:gd name="connsiteY24" fmla="*/ 28093 h 174013"/>
              <a:gd name="connsiteX25" fmla="*/ 83179 w 220874"/>
              <a:gd name="connsiteY25" fmla="*/ 28093 h 174013"/>
              <a:gd name="connsiteX26" fmla="*/ 84091 w 220874"/>
              <a:gd name="connsiteY26" fmla="*/ 26270 h 174013"/>
              <a:gd name="connsiteX27" fmla="*/ 84091 w 220874"/>
              <a:gd name="connsiteY27" fmla="*/ 21710 h 174013"/>
              <a:gd name="connsiteX28" fmla="*/ 90474 w 220874"/>
              <a:gd name="connsiteY28" fmla="*/ 17151 h 174013"/>
              <a:gd name="connsiteX29" fmla="*/ 88650 w 220874"/>
              <a:gd name="connsiteY29" fmla="*/ 12591 h 174013"/>
              <a:gd name="connsiteX30" fmla="*/ 95033 w 220874"/>
              <a:gd name="connsiteY30" fmla="*/ 8944 h 174013"/>
              <a:gd name="connsiteX31" fmla="*/ 96857 w 220874"/>
              <a:gd name="connsiteY31" fmla="*/ 6208 h 174013"/>
              <a:gd name="connsiteX32" fmla="*/ 101417 w 220874"/>
              <a:gd name="connsiteY32" fmla="*/ 2560 h 174013"/>
              <a:gd name="connsiteX33" fmla="*/ 127862 w 220874"/>
              <a:gd name="connsiteY33" fmla="*/ 1648 h 174013"/>
              <a:gd name="connsiteX34" fmla="*/ 131509 w 220874"/>
              <a:gd name="connsiteY34" fmla="*/ 7120 h 174013"/>
              <a:gd name="connsiteX35" fmla="*/ 134245 w 220874"/>
              <a:gd name="connsiteY35" fmla="*/ 10767 h 174013"/>
              <a:gd name="connsiteX36" fmla="*/ 136981 w 220874"/>
              <a:gd name="connsiteY36" fmla="*/ 10767 h 174013"/>
              <a:gd name="connsiteX37" fmla="*/ 142452 w 220874"/>
              <a:gd name="connsiteY37" fmla="*/ 18063 h 174013"/>
              <a:gd name="connsiteX38" fmla="*/ 147011 w 220874"/>
              <a:gd name="connsiteY38" fmla="*/ 23534 h 174013"/>
              <a:gd name="connsiteX39" fmla="*/ 151571 w 220874"/>
              <a:gd name="connsiteY39" fmla="*/ 25358 h 174013"/>
              <a:gd name="connsiteX40" fmla="*/ 156130 w 220874"/>
              <a:gd name="connsiteY40" fmla="*/ 23534 h 174013"/>
              <a:gd name="connsiteX41" fmla="*/ 159778 w 220874"/>
              <a:gd name="connsiteY41" fmla="*/ 21710 h 174013"/>
              <a:gd name="connsiteX42" fmla="*/ 163425 w 220874"/>
              <a:gd name="connsiteY42" fmla="*/ 24446 h 174013"/>
              <a:gd name="connsiteX43" fmla="*/ 167073 w 220874"/>
              <a:gd name="connsiteY43" fmla="*/ 27182 h 174013"/>
              <a:gd name="connsiteX44" fmla="*/ 165249 w 220874"/>
              <a:gd name="connsiteY44" fmla="*/ 35389 h 174013"/>
              <a:gd name="connsiteX45" fmla="*/ 164337 w 220874"/>
              <a:gd name="connsiteY45" fmla="*/ 39948 h 174013"/>
              <a:gd name="connsiteX46" fmla="*/ 165249 w 220874"/>
              <a:gd name="connsiteY46" fmla="*/ 42684 h 174013"/>
              <a:gd name="connsiteX47" fmla="*/ 167073 w 220874"/>
              <a:gd name="connsiteY47" fmla="*/ 49067 h 174013"/>
              <a:gd name="connsiteX48" fmla="*/ 167073 w 220874"/>
              <a:gd name="connsiteY48" fmla="*/ 51802 h 174013"/>
              <a:gd name="connsiteX49" fmla="*/ 165249 w 220874"/>
              <a:gd name="connsiteY49" fmla="*/ 53626 h 174013"/>
              <a:gd name="connsiteX50" fmla="*/ 166161 w 220874"/>
              <a:gd name="connsiteY50" fmla="*/ 61833 h 174013"/>
              <a:gd name="connsiteX51" fmla="*/ 167985 w 220874"/>
              <a:gd name="connsiteY51" fmla="*/ 75512 h 174013"/>
              <a:gd name="connsiteX52" fmla="*/ 167985 w 220874"/>
              <a:gd name="connsiteY52" fmla="*/ 84631 h 174013"/>
              <a:gd name="connsiteX53" fmla="*/ 167073 w 220874"/>
              <a:gd name="connsiteY53" fmla="*/ 85543 h 174013"/>
              <a:gd name="connsiteX54" fmla="*/ 167073 w 220874"/>
              <a:gd name="connsiteY54" fmla="*/ 91014 h 174013"/>
              <a:gd name="connsiteX55" fmla="*/ 200813 w 220874"/>
              <a:gd name="connsiteY55" fmla="*/ 92838 h 174013"/>
              <a:gd name="connsiteX56" fmla="*/ 204461 w 220874"/>
              <a:gd name="connsiteY56" fmla="*/ 94662 h 174013"/>
              <a:gd name="connsiteX57" fmla="*/ 209932 w 220874"/>
              <a:gd name="connsiteY57" fmla="*/ 95573 h 174013"/>
              <a:gd name="connsiteX58" fmla="*/ 217227 w 220874"/>
              <a:gd name="connsiteY58" fmla="*/ 104692 h 174013"/>
              <a:gd name="connsiteX59" fmla="*/ 214491 w 220874"/>
              <a:gd name="connsiteY59" fmla="*/ 108340 h 174013"/>
              <a:gd name="connsiteX60" fmla="*/ 211756 w 220874"/>
              <a:gd name="connsiteY60" fmla="*/ 112899 h 174013"/>
              <a:gd name="connsiteX61" fmla="*/ 213579 w 220874"/>
              <a:gd name="connsiteY61" fmla="*/ 120194 h 174013"/>
              <a:gd name="connsiteX62" fmla="*/ 216315 w 220874"/>
              <a:gd name="connsiteY62" fmla="*/ 120194 h 174013"/>
              <a:gd name="connsiteX63" fmla="*/ 219051 w 220874"/>
              <a:gd name="connsiteY63" fmla="*/ 126578 h 174013"/>
              <a:gd name="connsiteX64" fmla="*/ 220874 w 220874"/>
              <a:gd name="connsiteY64" fmla="*/ 134785 h 174013"/>
              <a:gd name="connsiteX65" fmla="*/ 214491 w 220874"/>
              <a:gd name="connsiteY65" fmla="*/ 149375 h 174013"/>
              <a:gd name="connsiteX66" fmla="*/ 208108 w 220874"/>
              <a:gd name="connsiteY66" fmla="*/ 154846 h 174013"/>
              <a:gd name="connsiteX67" fmla="*/ 205372 w 220874"/>
              <a:gd name="connsiteY67" fmla="*/ 162141 h 174013"/>
              <a:gd name="connsiteX68" fmla="*/ 203549 w 220874"/>
              <a:gd name="connsiteY68" fmla="*/ 167613 h 174013"/>
              <a:gd name="connsiteX69" fmla="*/ 191694 w 220874"/>
              <a:gd name="connsiteY69" fmla="*/ 173084 h 174013"/>
              <a:gd name="connsiteX70" fmla="*/ 184399 w 220874"/>
              <a:gd name="connsiteY70" fmla="*/ 168525 h 174013"/>
              <a:gd name="connsiteX71" fmla="*/ 175280 w 220874"/>
              <a:gd name="connsiteY71" fmla="*/ 169437 h 174013"/>
              <a:gd name="connsiteX72" fmla="*/ 165249 w 220874"/>
              <a:gd name="connsiteY72" fmla="*/ 170348 h 174013"/>
              <a:gd name="connsiteX73" fmla="*/ 157954 w 220874"/>
              <a:gd name="connsiteY73" fmla="*/ 167613 h 174013"/>
              <a:gd name="connsiteX74" fmla="*/ 151571 w 220874"/>
              <a:gd name="connsiteY74" fmla="*/ 161230 h 174013"/>
              <a:gd name="connsiteX75" fmla="*/ 150659 w 220874"/>
              <a:gd name="connsiteY75" fmla="*/ 158494 h 174013"/>
              <a:gd name="connsiteX76" fmla="*/ 143364 w 220874"/>
              <a:gd name="connsiteY76" fmla="*/ 158494 h 174013"/>
              <a:gd name="connsiteX77" fmla="*/ 140628 w 220874"/>
              <a:gd name="connsiteY77" fmla="*/ 156670 h 174013"/>
              <a:gd name="connsiteX78" fmla="*/ 134245 w 220874"/>
              <a:gd name="connsiteY78" fmla="*/ 153935 h 174013"/>
              <a:gd name="connsiteX79" fmla="*/ 128774 w 220874"/>
              <a:gd name="connsiteY79" fmla="*/ 153023 h 174013"/>
              <a:gd name="connsiteX80" fmla="*/ 126038 w 220874"/>
              <a:gd name="connsiteY80" fmla="*/ 150287 h 174013"/>
              <a:gd name="connsiteX81" fmla="*/ 123302 w 220874"/>
              <a:gd name="connsiteY81" fmla="*/ 148463 h 174013"/>
              <a:gd name="connsiteX82" fmla="*/ 121478 w 220874"/>
              <a:gd name="connsiteY82" fmla="*/ 144816 h 174013"/>
              <a:gd name="connsiteX83" fmla="*/ 114183 w 220874"/>
              <a:gd name="connsiteY83" fmla="*/ 146639 h 174013"/>
              <a:gd name="connsiteX84" fmla="*/ 108712 w 220874"/>
              <a:gd name="connsiteY84" fmla="*/ 142080 h 174013"/>
              <a:gd name="connsiteX85" fmla="*/ 95945 w 220874"/>
              <a:gd name="connsiteY85" fmla="*/ 141168 h 174013"/>
              <a:gd name="connsiteX86" fmla="*/ 94122 w 220874"/>
              <a:gd name="connsiteY86" fmla="*/ 141168 h 174013"/>
              <a:gd name="connsiteX87" fmla="*/ 90474 w 220874"/>
              <a:gd name="connsiteY87" fmla="*/ 140256 h 174013"/>
              <a:gd name="connsiteX88" fmla="*/ 89562 w 220874"/>
              <a:gd name="connsiteY88" fmla="*/ 140256 h 174013"/>
              <a:gd name="connsiteX89" fmla="*/ 87738 w 220874"/>
              <a:gd name="connsiteY89" fmla="*/ 138432 h 174013"/>
              <a:gd name="connsiteX90" fmla="*/ 85003 w 220874"/>
              <a:gd name="connsiteY90" fmla="*/ 138432 h 174013"/>
              <a:gd name="connsiteX91" fmla="*/ 79531 w 220874"/>
              <a:gd name="connsiteY91" fmla="*/ 135697 h 174013"/>
              <a:gd name="connsiteX92" fmla="*/ 73148 w 220874"/>
              <a:gd name="connsiteY92" fmla="*/ 129313 h 174013"/>
              <a:gd name="connsiteX93" fmla="*/ 73148 w 220874"/>
              <a:gd name="connsiteY93" fmla="*/ 127490 h 174013"/>
              <a:gd name="connsiteX94" fmla="*/ 71324 w 220874"/>
              <a:gd name="connsiteY94" fmla="*/ 128401 h 174013"/>
              <a:gd name="connsiteX95" fmla="*/ 64029 w 220874"/>
              <a:gd name="connsiteY95" fmla="*/ 123842 h 174013"/>
              <a:gd name="connsiteX96" fmla="*/ 63117 w 220874"/>
              <a:gd name="connsiteY96" fmla="*/ 120194 h 174013"/>
              <a:gd name="connsiteX97" fmla="*/ 62205 w 220874"/>
              <a:gd name="connsiteY97" fmla="*/ 117459 h 174013"/>
              <a:gd name="connsiteX98" fmla="*/ 60382 w 220874"/>
              <a:gd name="connsiteY98" fmla="*/ 113811 h 174013"/>
              <a:gd name="connsiteX99" fmla="*/ 57646 w 220874"/>
              <a:gd name="connsiteY99" fmla="*/ 115635 h 174013"/>
              <a:gd name="connsiteX100" fmla="*/ 56734 w 220874"/>
              <a:gd name="connsiteY100" fmla="*/ 111075 h 174013"/>
              <a:gd name="connsiteX101" fmla="*/ 53998 w 220874"/>
              <a:gd name="connsiteY101" fmla="*/ 107428 h 174013"/>
              <a:gd name="connsiteX102" fmla="*/ 53086 w 220874"/>
              <a:gd name="connsiteY102" fmla="*/ 101957 h 174013"/>
              <a:gd name="connsiteX103" fmla="*/ 53086 w 220874"/>
              <a:gd name="connsiteY103" fmla="*/ 99221 h 174013"/>
              <a:gd name="connsiteX104" fmla="*/ 52174 w 220874"/>
              <a:gd name="connsiteY104" fmla="*/ 96485 h 174013"/>
              <a:gd name="connsiteX105" fmla="*/ 53998 w 220874"/>
              <a:gd name="connsiteY105" fmla="*/ 91926 h 174013"/>
              <a:gd name="connsiteX106" fmla="*/ 53998 w 220874"/>
              <a:gd name="connsiteY106" fmla="*/ 87366 h 174013"/>
              <a:gd name="connsiteX107" fmla="*/ 51263 w 220874"/>
              <a:gd name="connsiteY107" fmla="*/ 85543 h 174013"/>
              <a:gd name="connsiteX108" fmla="*/ 50351 w 220874"/>
              <a:gd name="connsiteY108" fmla="*/ 77336 h 174013"/>
              <a:gd name="connsiteX109" fmla="*/ 43967 w 220874"/>
              <a:gd name="connsiteY109" fmla="*/ 75512 h 1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20874" h="174013">
                <a:moveTo>
                  <a:pt x="43967" y="75512"/>
                </a:moveTo>
                <a:cubicBezTo>
                  <a:pt x="46703" y="71864"/>
                  <a:pt x="48527" y="70040"/>
                  <a:pt x="45791" y="64569"/>
                </a:cubicBezTo>
                <a:cubicBezTo>
                  <a:pt x="44879" y="62745"/>
                  <a:pt x="45791" y="60009"/>
                  <a:pt x="46703" y="58186"/>
                </a:cubicBezTo>
                <a:cubicBezTo>
                  <a:pt x="44879" y="54538"/>
                  <a:pt x="42144" y="49979"/>
                  <a:pt x="39408" y="56362"/>
                </a:cubicBezTo>
                <a:cubicBezTo>
                  <a:pt x="36672" y="60009"/>
                  <a:pt x="37584" y="57274"/>
                  <a:pt x="33937" y="56362"/>
                </a:cubicBezTo>
                <a:cubicBezTo>
                  <a:pt x="33025" y="53626"/>
                  <a:pt x="33025" y="57274"/>
                  <a:pt x="31201" y="55450"/>
                </a:cubicBezTo>
                <a:cubicBezTo>
                  <a:pt x="31201" y="53626"/>
                  <a:pt x="30289" y="55450"/>
                  <a:pt x="30289" y="56362"/>
                </a:cubicBezTo>
                <a:cubicBezTo>
                  <a:pt x="29377" y="56362"/>
                  <a:pt x="29377" y="56362"/>
                  <a:pt x="29377" y="55450"/>
                </a:cubicBezTo>
                <a:cubicBezTo>
                  <a:pt x="28465" y="56362"/>
                  <a:pt x="27553" y="55450"/>
                  <a:pt x="26642" y="55450"/>
                </a:cubicBezTo>
                <a:cubicBezTo>
                  <a:pt x="24818" y="55450"/>
                  <a:pt x="23906" y="57274"/>
                  <a:pt x="22082" y="56362"/>
                </a:cubicBezTo>
                <a:cubicBezTo>
                  <a:pt x="20258" y="57274"/>
                  <a:pt x="18435" y="56362"/>
                  <a:pt x="17523" y="57274"/>
                </a:cubicBezTo>
                <a:cubicBezTo>
                  <a:pt x="12963" y="59098"/>
                  <a:pt x="-6187" y="61833"/>
                  <a:pt x="2020" y="54538"/>
                </a:cubicBezTo>
                <a:cubicBezTo>
                  <a:pt x="3844" y="55450"/>
                  <a:pt x="4756" y="52714"/>
                  <a:pt x="6580" y="51802"/>
                </a:cubicBezTo>
                <a:cubicBezTo>
                  <a:pt x="9316" y="51802"/>
                  <a:pt x="11139" y="49067"/>
                  <a:pt x="12963" y="47243"/>
                </a:cubicBezTo>
                <a:cubicBezTo>
                  <a:pt x="13875" y="46331"/>
                  <a:pt x="12051" y="42684"/>
                  <a:pt x="13875" y="43595"/>
                </a:cubicBezTo>
                <a:cubicBezTo>
                  <a:pt x="17523" y="43595"/>
                  <a:pt x="22082" y="44507"/>
                  <a:pt x="25730" y="43595"/>
                </a:cubicBezTo>
                <a:cubicBezTo>
                  <a:pt x="29377" y="43595"/>
                  <a:pt x="31201" y="51802"/>
                  <a:pt x="35760" y="47243"/>
                </a:cubicBezTo>
                <a:cubicBezTo>
                  <a:pt x="35760" y="45419"/>
                  <a:pt x="38496" y="43595"/>
                  <a:pt x="40320" y="43595"/>
                </a:cubicBezTo>
                <a:cubicBezTo>
                  <a:pt x="42144" y="45419"/>
                  <a:pt x="42144" y="45419"/>
                  <a:pt x="43967" y="42684"/>
                </a:cubicBezTo>
                <a:cubicBezTo>
                  <a:pt x="45791" y="41772"/>
                  <a:pt x="50351" y="36300"/>
                  <a:pt x="51263" y="39948"/>
                </a:cubicBezTo>
                <a:cubicBezTo>
                  <a:pt x="52174" y="40860"/>
                  <a:pt x="51263" y="43595"/>
                  <a:pt x="53086" y="43595"/>
                </a:cubicBezTo>
                <a:cubicBezTo>
                  <a:pt x="55822" y="44507"/>
                  <a:pt x="55822" y="40860"/>
                  <a:pt x="57646" y="39948"/>
                </a:cubicBezTo>
                <a:cubicBezTo>
                  <a:pt x="58558" y="37212"/>
                  <a:pt x="60382" y="37212"/>
                  <a:pt x="59470" y="33565"/>
                </a:cubicBezTo>
                <a:cubicBezTo>
                  <a:pt x="64029" y="25358"/>
                  <a:pt x="67677" y="34477"/>
                  <a:pt x="72236" y="29005"/>
                </a:cubicBezTo>
                <a:cubicBezTo>
                  <a:pt x="73148" y="28093"/>
                  <a:pt x="74972" y="29917"/>
                  <a:pt x="75884" y="28093"/>
                </a:cubicBezTo>
                <a:cubicBezTo>
                  <a:pt x="77708" y="27182"/>
                  <a:pt x="80443" y="28093"/>
                  <a:pt x="83179" y="28093"/>
                </a:cubicBezTo>
                <a:cubicBezTo>
                  <a:pt x="85915" y="29917"/>
                  <a:pt x="84091" y="27182"/>
                  <a:pt x="84091" y="26270"/>
                </a:cubicBezTo>
                <a:cubicBezTo>
                  <a:pt x="85003" y="24446"/>
                  <a:pt x="84091" y="23534"/>
                  <a:pt x="84091" y="21710"/>
                </a:cubicBezTo>
                <a:cubicBezTo>
                  <a:pt x="85003" y="18974"/>
                  <a:pt x="86826" y="25358"/>
                  <a:pt x="90474" y="17151"/>
                </a:cubicBezTo>
                <a:cubicBezTo>
                  <a:pt x="91386" y="15327"/>
                  <a:pt x="86826" y="15327"/>
                  <a:pt x="88650" y="12591"/>
                </a:cubicBezTo>
                <a:cubicBezTo>
                  <a:pt x="90474" y="9855"/>
                  <a:pt x="91386" y="8944"/>
                  <a:pt x="95033" y="8944"/>
                </a:cubicBezTo>
                <a:cubicBezTo>
                  <a:pt x="97769" y="8944"/>
                  <a:pt x="95945" y="7120"/>
                  <a:pt x="96857" y="6208"/>
                </a:cubicBezTo>
                <a:cubicBezTo>
                  <a:pt x="99593" y="5296"/>
                  <a:pt x="102328" y="6208"/>
                  <a:pt x="101417" y="2560"/>
                </a:cubicBezTo>
                <a:cubicBezTo>
                  <a:pt x="103240" y="-1999"/>
                  <a:pt x="123302" y="736"/>
                  <a:pt x="127862" y="1648"/>
                </a:cubicBezTo>
                <a:cubicBezTo>
                  <a:pt x="130597" y="2560"/>
                  <a:pt x="129685" y="5296"/>
                  <a:pt x="131509" y="7120"/>
                </a:cubicBezTo>
                <a:cubicBezTo>
                  <a:pt x="132421" y="8032"/>
                  <a:pt x="134245" y="8944"/>
                  <a:pt x="134245" y="10767"/>
                </a:cubicBezTo>
                <a:cubicBezTo>
                  <a:pt x="134245" y="11679"/>
                  <a:pt x="136069" y="10767"/>
                  <a:pt x="136981" y="10767"/>
                </a:cubicBezTo>
                <a:cubicBezTo>
                  <a:pt x="141540" y="10767"/>
                  <a:pt x="139716" y="16239"/>
                  <a:pt x="142452" y="18063"/>
                </a:cubicBezTo>
                <a:cubicBezTo>
                  <a:pt x="146099" y="17151"/>
                  <a:pt x="146099" y="20798"/>
                  <a:pt x="147011" y="23534"/>
                </a:cubicBezTo>
                <a:cubicBezTo>
                  <a:pt x="147923" y="25358"/>
                  <a:pt x="150659" y="24446"/>
                  <a:pt x="151571" y="25358"/>
                </a:cubicBezTo>
                <a:cubicBezTo>
                  <a:pt x="154306" y="29005"/>
                  <a:pt x="156130" y="27182"/>
                  <a:pt x="156130" y="23534"/>
                </a:cubicBezTo>
                <a:cubicBezTo>
                  <a:pt x="157042" y="22622"/>
                  <a:pt x="158866" y="23534"/>
                  <a:pt x="159778" y="21710"/>
                </a:cubicBezTo>
                <a:cubicBezTo>
                  <a:pt x="161601" y="21710"/>
                  <a:pt x="164337" y="21710"/>
                  <a:pt x="163425" y="24446"/>
                </a:cubicBezTo>
                <a:cubicBezTo>
                  <a:pt x="164337" y="25358"/>
                  <a:pt x="166161" y="26270"/>
                  <a:pt x="167073" y="27182"/>
                </a:cubicBezTo>
                <a:cubicBezTo>
                  <a:pt x="167985" y="29917"/>
                  <a:pt x="164337" y="32653"/>
                  <a:pt x="165249" y="35389"/>
                </a:cubicBezTo>
                <a:cubicBezTo>
                  <a:pt x="167985" y="39948"/>
                  <a:pt x="164337" y="37212"/>
                  <a:pt x="164337" y="39948"/>
                </a:cubicBezTo>
                <a:cubicBezTo>
                  <a:pt x="163425" y="41772"/>
                  <a:pt x="164337" y="42684"/>
                  <a:pt x="165249" y="42684"/>
                </a:cubicBezTo>
                <a:cubicBezTo>
                  <a:pt x="166161" y="44507"/>
                  <a:pt x="165249" y="47243"/>
                  <a:pt x="167073" y="49067"/>
                </a:cubicBezTo>
                <a:cubicBezTo>
                  <a:pt x="167073" y="49979"/>
                  <a:pt x="168897" y="50891"/>
                  <a:pt x="167073" y="51802"/>
                </a:cubicBezTo>
                <a:cubicBezTo>
                  <a:pt x="167073" y="52714"/>
                  <a:pt x="166161" y="53626"/>
                  <a:pt x="165249" y="53626"/>
                </a:cubicBezTo>
                <a:cubicBezTo>
                  <a:pt x="167073" y="56362"/>
                  <a:pt x="166161" y="59098"/>
                  <a:pt x="166161" y="61833"/>
                </a:cubicBezTo>
                <a:cubicBezTo>
                  <a:pt x="163425" y="66393"/>
                  <a:pt x="165249" y="71864"/>
                  <a:pt x="167985" y="75512"/>
                </a:cubicBezTo>
                <a:cubicBezTo>
                  <a:pt x="167985" y="79159"/>
                  <a:pt x="166161" y="82807"/>
                  <a:pt x="167985" y="84631"/>
                </a:cubicBezTo>
                <a:cubicBezTo>
                  <a:pt x="167985" y="85543"/>
                  <a:pt x="167985" y="86455"/>
                  <a:pt x="167073" y="85543"/>
                </a:cubicBezTo>
                <a:cubicBezTo>
                  <a:pt x="166161" y="87366"/>
                  <a:pt x="167073" y="89190"/>
                  <a:pt x="167073" y="91014"/>
                </a:cubicBezTo>
                <a:cubicBezTo>
                  <a:pt x="166161" y="94662"/>
                  <a:pt x="200813" y="91014"/>
                  <a:pt x="200813" y="92838"/>
                </a:cubicBezTo>
                <a:cubicBezTo>
                  <a:pt x="199901" y="94662"/>
                  <a:pt x="203549" y="96485"/>
                  <a:pt x="204461" y="94662"/>
                </a:cubicBezTo>
                <a:cubicBezTo>
                  <a:pt x="206284" y="93750"/>
                  <a:pt x="208108" y="96485"/>
                  <a:pt x="209932" y="95573"/>
                </a:cubicBezTo>
                <a:cubicBezTo>
                  <a:pt x="215403" y="95573"/>
                  <a:pt x="215403" y="101045"/>
                  <a:pt x="217227" y="104692"/>
                </a:cubicBezTo>
                <a:cubicBezTo>
                  <a:pt x="216315" y="105604"/>
                  <a:pt x="215403" y="107428"/>
                  <a:pt x="214491" y="108340"/>
                </a:cubicBezTo>
                <a:cubicBezTo>
                  <a:pt x="212668" y="109252"/>
                  <a:pt x="210844" y="110164"/>
                  <a:pt x="211756" y="112899"/>
                </a:cubicBezTo>
                <a:cubicBezTo>
                  <a:pt x="211756" y="115635"/>
                  <a:pt x="211756" y="118371"/>
                  <a:pt x="213579" y="120194"/>
                </a:cubicBezTo>
                <a:cubicBezTo>
                  <a:pt x="214491" y="121106"/>
                  <a:pt x="215403" y="119282"/>
                  <a:pt x="216315" y="120194"/>
                </a:cubicBezTo>
                <a:cubicBezTo>
                  <a:pt x="217227" y="122930"/>
                  <a:pt x="218139" y="124754"/>
                  <a:pt x="219051" y="126578"/>
                </a:cubicBezTo>
                <a:cubicBezTo>
                  <a:pt x="218139" y="129313"/>
                  <a:pt x="219963" y="132961"/>
                  <a:pt x="220874" y="134785"/>
                </a:cubicBezTo>
                <a:cubicBezTo>
                  <a:pt x="219963" y="140256"/>
                  <a:pt x="215403" y="144816"/>
                  <a:pt x="214491" y="149375"/>
                </a:cubicBezTo>
                <a:cubicBezTo>
                  <a:pt x="212668" y="152111"/>
                  <a:pt x="209020" y="151199"/>
                  <a:pt x="208108" y="154846"/>
                </a:cubicBezTo>
                <a:cubicBezTo>
                  <a:pt x="208108" y="156670"/>
                  <a:pt x="206284" y="160318"/>
                  <a:pt x="205372" y="162141"/>
                </a:cubicBezTo>
                <a:cubicBezTo>
                  <a:pt x="204461" y="163965"/>
                  <a:pt x="205372" y="166701"/>
                  <a:pt x="203549" y="167613"/>
                </a:cubicBezTo>
                <a:cubicBezTo>
                  <a:pt x="198989" y="168525"/>
                  <a:pt x="194430" y="176732"/>
                  <a:pt x="191694" y="173084"/>
                </a:cubicBezTo>
                <a:cubicBezTo>
                  <a:pt x="188958" y="171260"/>
                  <a:pt x="184399" y="172172"/>
                  <a:pt x="184399" y="168525"/>
                </a:cubicBezTo>
                <a:cubicBezTo>
                  <a:pt x="181663" y="170348"/>
                  <a:pt x="178928" y="171260"/>
                  <a:pt x="175280" y="169437"/>
                </a:cubicBezTo>
                <a:cubicBezTo>
                  <a:pt x="171632" y="172172"/>
                  <a:pt x="168897" y="170348"/>
                  <a:pt x="165249" y="170348"/>
                </a:cubicBezTo>
                <a:cubicBezTo>
                  <a:pt x="158866" y="172172"/>
                  <a:pt x="161601" y="172172"/>
                  <a:pt x="157954" y="167613"/>
                </a:cubicBezTo>
                <a:cubicBezTo>
                  <a:pt x="156130" y="165789"/>
                  <a:pt x="152483" y="163965"/>
                  <a:pt x="151571" y="161230"/>
                </a:cubicBezTo>
                <a:cubicBezTo>
                  <a:pt x="151571" y="160318"/>
                  <a:pt x="152483" y="158494"/>
                  <a:pt x="150659" y="158494"/>
                </a:cubicBezTo>
                <a:cubicBezTo>
                  <a:pt x="148835" y="156670"/>
                  <a:pt x="146099" y="159406"/>
                  <a:pt x="143364" y="158494"/>
                </a:cubicBezTo>
                <a:cubicBezTo>
                  <a:pt x="142452" y="158494"/>
                  <a:pt x="141540" y="156670"/>
                  <a:pt x="140628" y="156670"/>
                </a:cubicBezTo>
                <a:cubicBezTo>
                  <a:pt x="137893" y="156670"/>
                  <a:pt x="135157" y="156670"/>
                  <a:pt x="134245" y="153935"/>
                </a:cubicBezTo>
                <a:cubicBezTo>
                  <a:pt x="131509" y="153023"/>
                  <a:pt x="130597" y="156670"/>
                  <a:pt x="128774" y="153023"/>
                </a:cubicBezTo>
                <a:cubicBezTo>
                  <a:pt x="127862" y="153023"/>
                  <a:pt x="126950" y="150287"/>
                  <a:pt x="126038" y="150287"/>
                </a:cubicBezTo>
                <a:cubicBezTo>
                  <a:pt x="124214" y="151199"/>
                  <a:pt x="123302" y="149375"/>
                  <a:pt x="123302" y="148463"/>
                </a:cubicBezTo>
                <a:cubicBezTo>
                  <a:pt x="121478" y="147551"/>
                  <a:pt x="122390" y="145728"/>
                  <a:pt x="121478" y="144816"/>
                </a:cubicBezTo>
                <a:cubicBezTo>
                  <a:pt x="118743" y="142992"/>
                  <a:pt x="116919" y="146639"/>
                  <a:pt x="114183" y="146639"/>
                </a:cubicBezTo>
                <a:cubicBezTo>
                  <a:pt x="111447" y="145728"/>
                  <a:pt x="109624" y="143904"/>
                  <a:pt x="108712" y="142080"/>
                </a:cubicBezTo>
                <a:cubicBezTo>
                  <a:pt x="105064" y="141168"/>
                  <a:pt x="98681" y="135697"/>
                  <a:pt x="95945" y="141168"/>
                </a:cubicBezTo>
                <a:cubicBezTo>
                  <a:pt x="95033" y="142080"/>
                  <a:pt x="95033" y="141168"/>
                  <a:pt x="94122" y="141168"/>
                </a:cubicBezTo>
                <a:cubicBezTo>
                  <a:pt x="92298" y="142080"/>
                  <a:pt x="91386" y="140256"/>
                  <a:pt x="90474" y="140256"/>
                </a:cubicBezTo>
                <a:cubicBezTo>
                  <a:pt x="89562" y="139344"/>
                  <a:pt x="89562" y="140256"/>
                  <a:pt x="89562" y="140256"/>
                </a:cubicBezTo>
                <a:cubicBezTo>
                  <a:pt x="88650" y="140256"/>
                  <a:pt x="88650" y="138432"/>
                  <a:pt x="87738" y="138432"/>
                </a:cubicBezTo>
                <a:cubicBezTo>
                  <a:pt x="85915" y="138432"/>
                  <a:pt x="85915" y="140256"/>
                  <a:pt x="85003" y="138432"/>
                </a:cubicBezTo>
                <a:cubicBezTo>
                  <a:pt x="82267" y="139344"/>
                  <a:pt x="81355" y="136609"/>
                  <a:pt x="79531" y="135697"/>
                </a:cubicBezTo>
                <a:cubicBezTo>
                  <a:pt x="81355" y="129313"/>
                  <a:pt x="77708" y="132049"/>
                  <a:pt x="73148" y="129313"/>
                </a:cubicBezTo>
                <a:cubicBezTo>
                  <a:pt x="72236" y="128401"/>
                  <a:pt x="73148" y="128401"/>
                  <a:pt x="73148" y="127490"/>
                </a:cubicBezTo>
                <a:cubicBezTo>
                  <a:pt x="72236" y="127490"/>
                  <a:pt x="73148" y="129313"/>
                  <a:pt x="71324" y="128401"/>
                </a:cubicBezTo>
                <a:cubicBezTo>
                  <a:pt x="70412" y="124754"/>
                  <a:pt x="67677" y="123842"/>
                  <a:pt x="64029" y="123842"/>
                </a:cubicBezTo>
                <a:cubicBezTo>
                  <a:pt x="61293" y="123842"/>
                  <a:pt x="63117" y="122018"/>
                  <a:pt x="63117" y="120194"/>
                </a:cubicBezTo>
                <a:cubicBezTo>
                  <a:pt x="61293" y="120194"/>
                  <a:pt x="62205" y="118371"/>
                  <a:pt x="62205" y="117459"/>
                </a:cubicBezTo>
                <a:cubicBezTo>
                  <a:pt x="62205" y="115635"/>
                  <a:pt x="59470" y="115635"/>
                  <a:pt x="60382" y="113811"/>
                </a:cubicBezTo>
                <a:cubicBezTo>
                  <a:pt x="58558" y="113811"/>
                  <a:pt x="60382" y="118371"/>
                  <a:pt x="57646" y="115635"/>
                </a:cubicBezTo>
                <a:cubicBezTo>
                  <a:pt x="56734" y="113811"/>
                  <a:pt x="59470" y="111075"/>
                  <a:pt x="56734" y="111075"/>
                </a:cubicBezTo>
                <a:cubicBezTo>
                  <a:pt x="57646" y="107428"/>
                  <a:pt x="54910" y="109252"/>
                  <a:pt x="53998" y="107428"/>
                </a:cubicBezTo>
                <a:cubicBezTo>
                  <a:pt x="52174" y="104692"/>
                  <a:pt x="54910" y="102868"/>
                  <a:pt x="53086" y="101957"/>
                </a:cubicBezTo>
                <a:cubicBezTo>
                  <a:pt x="51263" y="101045"/>
                  <a:pt x="52174" y="100133"/>
                  <a:pt x="53086" y="99221"/>
                </a:cubicBezTo>
                <a:cubicBezTo>
                  <a:pt x="52174" y="98309"/>
                  <a:pt x="51263" y="97397"/>
                  <a:pt x="52174" y="96485"/>
                </a:cubicBezTo>
                <a:cubicBezTo>
                  <a:pt x="54910" y="95573"/>
                  <a:pt x="52174" y="93750"/>
                  <a:pt x="53998" y="91926"/>
                </a:cubicBezTo>
                <a:cubicBezTo>
                  <a:pt x="54910" y="91014"/>
                  <a:pt x="53998" y="89190"/>
                  <a:pt x="53998" y="87366"/>
                </a:cubicBezTo>
                <a:cubicBezTo>
                  <a:pt x="53998" y="86455"/>
                  <a:pt x="52174" y="86455"/>
                  <a:pt x="51263" y="85543"/>
                </a:cubicBezTo>
                <a:cubicBezTo>
                  <a:pt x="53086" y="81895"/>
                  <a:pt x="50351" y="80983"/>
                  <a:pt x="50351" y="77336"/>
                </a:cubicBezTo>
                <a:cubicBezTo>
                  <a:pt x="41232" y="77336"/>
                  <a:pt x="43967" y="77336"/>
                  <a:pt x="43967" y="75512"/>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0" name="Forma Livre: Forma 99">
            <a:extLst>
              <a:ext uri="{FF2B5EF4-FFF2-40B4-BE49-F238E27FC236}">
                <a16:creationId xmlns:a16="http://schemas.microsoft.com/office/drawing/2014/main" id="{EE73038D-B772-42DF-BF28-ED14E65F87A7}"/>
              </a:ext>
            </a:extLst>
          </p:cNvPr>
          <p:cNvSpPr/>
          <p:nvPr/>
        </p:nvSpPr>
        <p:spPr>
          <a:xfrm>
            <a:off x="2830001" y="3586723"/>
            <a:ext cx="611821" cy="588346"/>
          </a:xfrm>
          <a:custGeom>
            <a:avLst/>
            <a:gdLst>
              <a:gd name="connsiteX0" fmla="*/ 122194 w 348115"/>
              <a:gd name="connsiteY0" fmla="*/ 322649 h 334758"/>
              <a:gd name="connsiteX1" fmla="*/ 118546 w 348115"/>
              <a:gd name="connsiteY1" fmla="*/ 315353 h 334758"/>
              <a:gd name="connsiteX2" fmla="*/ 103956 w 348115"/>
              <a:gd name="connsiteY2" fmla="*/ 308058 h 334758"/>
              <a:gd name="connsiteX3" fmla="*/ 100308 w 348115"/>
              <a:gd name="connsiteY3" fmla="*/ 298028 h 334758"/>
              <a:gd name="connsiteX4" fmla="*/ 99396 w 348115"/>
              <a:gd name="connsiteY4" fmla="*/ 292556 h 334758"/>
              <a:gd name="connsiteX5" fmla="*/ 102132 w 348115"/>
              <a:gd name="connsiteY5" fmla="*/ 283437 h 334758"/>
              <a:gd name="connsiteX6" fmla="*/ 100308 w 348115"/>
              <a:gd name="connsiteY6" fmla="*/ 276142 h 334758"/>
              <a:gd name="connsiteX7" fmla="*/ 49242 w 348115"/>
              <a:gd name="connsiteY7" fmla="*/ 276142 h 334758"/>
              <a:gd name="connsiteX8" fmla="*/ 34652 w 348115"/>
              <a:gd name="connsiteY8" fmla="*/ 240578 h 334758"/>
              <a:gd name="connsiteX9" fmla="*/ 42859 w 348115"/>
              <a:gd name="connsiteY9" fmla="*/ 238755 h 334758"/>
              <a:gd name="connsiteX10" fmla="*/ 41947 w 348115"/>
              <a:gd name="connsiteY10" fmla="*/ 223252 h 334758"/>
              <a:gd name="connsiteX11" fmla="*/ 41035 w 348115"/>
              <a:gd name="connsiteY11" fmla="*/ 219605 h 334758"/>
              <a:gd name="connsiteX12" fmla="*/ 37388 w 348115"/>
              <a:gd name="connsiteY12" fmla="*/ 213222 h 334758"/>
              <a:gd name="connsiteX13" fmla="*/ 39211 w 348115"/>
              <a:gd name="connsiteY13" fmla="*/ 206839 h 334758"/>
              <a:gd name="connsiteX14" fmla="*/ 38300 w 348115"/>
              <a:gd name="connsiteY14" fmla="*/ 200455 h 334758"/>
              <a:gd name="connsiteX15" fmla="*/ 31916 w 348115"/>
              <a:gd name="connsiteY15" fmla="*/ 195896 h 334758"/>
              <a:gd name="connsiteX16" fmla="*/ 40123 w 348115"/>
              <a:gd name="connsiteY16" fmla="*/ 185865 h 334758"/>
              <a:gd name="connsiteX17" fmla="*/ 42859 w 348115"/>
              <a:gd name="connsiteY17" fmla="*/ 175834 h 334758"/>
              <a:gd name="connsiteX18" fmla="*/ 49242 w 348115"/>
              <a:gd name="connsiteY18" fmla="*/ 171274 h 334758"/>
              <a:gd name="connsiteX19" fmla="*/ 56537 w 348115"/>
              <a:gd name="connsiteY19" fmla="*/ 154861 h 334758"/>
              <a:gd name="connsiteX20" fmla="*/ 52890 w 348115"/>
              <a:gd name="connsiteY20" fmla="*/ 143918 h 334758"/>
              <a:gd name="connsiteX21" fmla="*/ 47419 w 348115"/>
              <a:gd name="connsiteY21" fmla="*/ 130239 h 334758"/>
              <a:gd name="connsiteX22" fmla="*/ 51978 w 348115"/>
              <a:gd name="connsiteY22" fmla="*/ 124768 h 334758"/>
              <a:gd name="connsiteX23" fmla="*/ 50154 w 348115"/>
              <a:gd name="connsiteY23" fmla="*/ 115649 h 334758"/>
              <a:gd name="connsiteX24" fmla="*/ 41035 w 348115"/>
              <a:gd name="connsiteY24" fmla="*/ 113825 h 334758"/>
              <a:gd name="connsiteX25" fmla="*/ 36476 w 348115"/>
              <a:gd name="connsiteY25" fmla="*/ 112001 h 334758"/>
              <a:gd name="connsiteX26" fmla="*/ 2736 w 348115"/>
              <a:gd name="connsiteY26" fmla="*/ 110178 h 334758"/>
              <a:gd name="connsiteX27" fmla="*/ 2736 w 348115"/>
              <a:gd name="connsiteY27" fmla="*/ 104706 h 334758"/>
              <a:gd name="connsiteX28" fmla="*/ 3648 w 348115"/>
              <a:gd name="connsiteY28" fmla="*/ 101971 h 334758"/>
              <a:gd name="connsiteX29" fmla="*/ 3648 w 348115"/>
              <a:gd name="connsiteY29" fmla="*/ 92852 h 334758"/>
              <a:gd name="connsiteX30" fmla="*/ 912 w 348115"/>
              <a:gd name="connsiteY30" fmla="*/ 84645 h 334758"/>
              <a:gd name="connsiteX31" fmla="*/ 2736 w 348115"/>
              <a:gd name="connsiteY31" fmla="*/ 76438 h 334758"/>
              <a:gd name="connsiteX32" fmla="*/ 2736 w 348115"/>
              <a:gd name="connsiteY32" fmla="*/ 70966 h 334758"/>
              <a:gd name="connsiteX33" fmla="*/ 2736 w 348115"/>
              <a:gd name="connsiteY33" fmla="*/ 66407 h 334758"/>
              <a:gd name="connsiteX34" fmla="*/ 1824 w 348115"/>
              <a:gd name="connsiteY34" fmla="*/ 60936 h 334758"/>
              <a:gd name="connsiteX35" fmla="*/ 0 w 348115"/>
              <a:gd name="connsiteY35" fmla="*/ 59112 h 334758"/>
              <a:gd name="connsiteX36" fmla="*/ 912 w 348115"/>
              <a:gd name="connsiteY36" fmla="*/ 56376 h 334758"/>
              <a:gd name="connsiteX37" fmla="*/ 2736 w 348115"/>
              <a:gd name="connsiteY37" fmla="*/ 55464 h 334758"/>
              <a:gd name="connsiteX38" fmla="*/ 3648 w 348115"/>
              <a:gd name="connsiteY38" fmla="*/ 45433 h 334758"/>
              <a:gd name="connsiteX39" fmla="*/ 94837 w 348115"/>
              <a:gd name="connsiteY39" fmla="*/ 41786 h 334758"/>
              <a:gd name="connsiteX40" fmla="*/ 98484 w 348115"/>
              <a:gd name="connsiteY40" fmla="*/ 31755 h 334758"/>
              <a:gd name="connsiteX41" fmla="*/ 102132 w 348115"/>
              <a:gd name="connsiteY41" fmla="*/ 22636 h 334758"/>
              <a:gd name="connsiteX42" fmla="*/ 101220 w 348115"/>
              <a:gd name="connsiteY42" fmla="*/ 11693 h 334758"/>
              <a:gd name="connsiteX43" fmla="*/ 104868 w 348115"/>
              <a:gd name="connsiteY43" fmla="*/ 6222 h 334758"/>
              <a:gd name="connsiteX44" fmla="*/ 103956 w 348115"/>
              <a:gd name="connsiteY44" fmla="*/ 2574 h 334758"/>
              <a:gd name="connsiteX45" fmla="*/ 121282 w 348115"/>
              <a:gd name="connsiteY45" fmla="*/ 25372 h 334758"/>
              <a:gd name="connsiteX46" fmla="*/ 120370 w 348115"/>
              <a:gd name="connsiteY46" fmla="*/ 32667 h 334758"/>
              <a:gd name="connsiteX47" fmla="*/ 121282 w 348115"/>
              <a:gd name="connsiteY47" fmla="*/ 37226 h 334758"/>
              <a:gd name="connsiteX48" fmla="*/ 123105 w 348115"/>
              <a:gd name="connsiteY48" fmla="*/ 41786 h 334758"/>
              <a:gd name="connsiteX49" fmla="*/ 135872 w 348115"/>
              <a:gd name="connsiteY49" fmla="*/ 49993 h 334758"/>
              <a:gd name="connsiteX50" fmla="*/ 142255 w 348115"/>
              <a:gd name="connsiteY50" fmla="*/ 57288 h 334758"/>
              <a:gd name="connsiteX51" fmla="*/ 150462 w 348115"/>
              <a:gd name="connsiteY51" fmla="*/ 61847 h 334758"/>
              <a:gd name="connsiteX52" fmla="*/ 154110 w 348115"/>
              <a:gd name="connsiteY52" fmla="*/ 62759 h 334758"/>
              <a:gd name="connsiteX53" fmla="*/ 345607 w 348115"/>
              <a:gd name="connsiteY53" fmla="*/ 85557 h 334758"/>
              <a:gd name="connsiteX54" fmla="*/ 341960 w 348115"/>
              <a:gd name="connsiteY54" fmla="*/ 98323 h 334758"/>
              <a:gd name="connsiteX55" fmla="*/ 340136 w 348115"/>
              <a:gd name="connsiteY55" fmla="*/ 104706 h 334758"/>
              <a:gd name="connsiteX56" fmla="*/ 339224 w 348115"/>
              <a:gd name="connsiteY56" fmla="*/ 108354 h 334758"/>
              <a:gd name="connsiteX57" fmla="*/ 339224 w 348115"/>
              <a:gd name="connsiteY57" fmla="*/ 113825 h 334758"/>
              <a:gd name="connsiteX58" fmla="*/ 337400 w 348115"/>
              <a:gd name="connsiteY58" fmla="*/ 119297 h 334758"/>
              <a:gd name="connsiteX59" fmla="*/ 334665 w 348115"/>
              <a:gd name="connsiteY59" fmla="*/ 126592 h 334758"/>
              <a:gd name="connsiteX60" fmla="*/ 336488 w 348115"/>
              <a:gd name="connsiteY60" fmla="*/ 133887 h 334758"/>
              <a:gd name="connsiteX61" fmla="*/ 335576 w 348115"/>
              <a:gd name="connsiteY61" fmla="*/ 135711 h 334758"/>
              <a:gd name="connsiteX62" fmla="*/ 337400 w 348115"/>
              <a:gd name="connsiteY62" fmla="*/ 140270 h 334758"/>
              <a:gd name="connsiteX63" fmla="*/ 336488 w 348115"/>
              <a:gd name="connsiteY63" fmla="*/ 141182 h 334758"/>
              <a:gd name="connsiteX64" fmla="*/ 335576 w 348115"/>
              <a:gd name="connsiteY64" fmla="*/ 143006 h 334758"/>
              <a:gd name="connsiteX65" fmla="*/ 337400 w 348115"/>
              <a:gd name="connsiteY65" fmla="*/ 156684 h 334758"/>
              <a:gd name="connsiteX66" fmla="*/ 336488 w 348115"/>
              <a:gd name="connsiteY66" fmla="*/ 160332 h 334758"/>
              <a:gd name="connsiteX67" fmla="*/ 336488 w 348115"/>
              <a:gd name="connsiteY67" fmla="*/ 162156 h 334758"/>
              <a:gd name="connsiteX68" fmla="*/ 335576 w 348115"/>
              <a:gd name="connsiteY68" fmla="*/ 162156 h 334758"/>
              <a:gd name="connsiteX69" fmla="*/ 337400 w 348115"/>
              <a:gd name="connsiteY69" fmla="*/ 163979 h 334758"/>
              <a:gd name="connsiteX70" fmla="*/ 338312 w 348115"/>
              <a:gd name="connsiteY70" fmla="*/ 168539 h 334758"/>
              <a:gd name="connsiteX71" fmla="*/ 339224 w 348115"/>
              <a:gd name="connsiteY71" fmla="*/ 168539 h 334758"/>
              <a:gd name="connsiteX72" fmla="*/ 339224 w 348115"/>
              <a:gd name="connsiteY72" fmla="*/ 169451 h 334758"/>
              <a:gd name="connsiteX73" fmla="*/ 341048 w 348115"/>
              <a:gd name="connsiteY73" fmla="*/ 173098 h 334758"/>
              <a:gd name="connsiteX74" fmla="*/ 339224 w 348115"/>
              <a:gd name="connsiteY74" fmla="*/ 175834 h 334758"/>
              <a:gd name="connsiteX75" fmla="*/ 338312 w 348115"/>
              <a:gd name="connsiteY75" fmla="*/ 180393 h 334758"/>
              <a:gd name="connsiteX76" fmla="*/ 334665 w 348115"/>
              <a:gd name="connsiteY76" fmla="*/ 188601 h 334758"/>
              <a:gd name="connsiteX77" fmla="*/ 329193 w 348115"/>
              <a:gd name="connsiteY77" fmla="*/ 196808 h 334758"/>
              <a:gd name="connsiteX78" fmla="*/ 329193 w 348115"/>
              <a:gd name="connsiteY78" fmla="*/ 207750 h 334758"/>
              <a:gd name="connsiteX79" fmla="*/ 327369 w 348115"/>
              <a:gd name="connsiteY79" fmla="*/ 209574 h 334758"/>
              <a:gd name="connsiteX80" fmla="*/ 325546 w 348115"/>
              <a:gd name="connsiteY80" fmla="*/ 215957 h 334758"/>
              <a:gd name="connsiteX81" fmla="*/ 325546 w 348115"/>
              <a:gd name="connsiteY81" fmla="*/ 222341 h 334758"/>
              <a:gd name="connsiteX82" fmla="*/ 322810 w 348115"/>
              <a:gd name="connsiteY82" fmla="*/ 229636 h 334758"/>
              <a:gd name="connsiteX83" fmla="*/ 317338 w 348115"/>
              <a:gd name="connsiteY83" fmla="*/ 237843 h 334758"/>
              <a:gd name="connsiteX84" fmla="*/ 315515 w 348115"/>
              <a:gd name="connsiteY84" fmla="*/ 236019 h 334758"/>
              <a:gd name="connsiteX85" fmla="*/ 306396 w 348115"/>
              <a:gd name="connsiteY85" fmla="*/ 242402 h 334758"/>
              <a:gd name="connsiteX86" fmla="*/ 303660 w 348115"/>
              <a:gd name="connsiteY86" fmla="*/ 246962 h 334758"/>
              <a:gd name="connsiteX87" fmla="*/ 300013 w 348115"/>
              <a:gd name="connsiteY87" fmla="*/ 254257 h 334758"/>
              <a:gd name="connsiteX88" fmla="*/ 295453 w 348115"/>
              <a:gd name="connsiteY88" fmla="*/ 262464 h 334758"/>
              <a:gd name="connsiteX89" fmla="*/ 289070 w 348115"/>
              <a:gd name="connsiteY89" fmla="*/ 265200 h 334758"/>
              <a:gd name="connsiteX90" fmla="*/ 283599 w 348115"/>
              <a:gd name="connsiteY90" fmla="*/ 270671 h 334758"/>
              <a:gd name="connsiteX91" fmla="*/ 279951 w 348115"/>
              <a:gd name="connsiteY91" fmla="*/ 273407 h 334758"/>
              <a:gd name="connsiteX92" fmla="*/ 273568 w 348115"/>
              <a:gd name="connsiteY92" fmla="*/ 278878 h 334758"/>
              <a:gd name="connsiteX93" fmla="*/ 275392 w 348115"/>
              <a:gd name="connsiteY93" fmla="*/ 283437 h 334758"/>
              <a:gd name="connsiteX94" fmla="*/ 266273 w 348115"/>
              <a:gd name="connsiteY94" fmla="*/ 295292 h 334758"/>
              <a:gd name="connsiteX95" fmla="*/ 261713 w 348115"/>
              <a:gd name="connsiteY95" fmla="*/ 304411 h 334758"/>
              <a:gd name="connsiteX96" fmla="*/ 258065 w 348115"/>
              <a:gd name="connsiteY96" fmla="*/ 309882 h 334758"/>
              <a:gd name="connsiteX97" fmla="*/ 257154 w 348115"/>
              <a:gd name="connsiteY97" fmla="*/ 313530 h 334758"/>
              <a:gd name="connsiteX98" fmla="*/ 255330 w 348115"/>
              <a:gd name="connsiteY98" fmla="*/ 319913 h 334758"/>
              <a:gd name="connsiteX99" fmla="*/ 260801 w 348115"/>
              <a:gd name="connsiteY99" fmla="*/ 334503 h 334758"/>
              <a:gd name="connsiteX100" fmla="*/ 253506 w 348115"/>
              <a:gd name="connsiteY100" fmla="*/ 333591 h 334758"/>
              <a:gd name="connsiteX101" fmla="*/ 245299 w 348115"/>
              <a:gd name="connsiteY101" fmla="*/ 333591 h 334758"/>
              <a:gd name="connsiteX102" fmla="*/ 232533 w 348115"/>
              <a:gd name="connsiteY102" fmla="*/ 331768 h 334758"/>
              <a:gd name="connsiteX103" fmla="*/ 234356 w 348115"/>
              <a:gd name="connsiteY103" fmla="*/ 328120 h 334758"/>
              <a:gd name="connsiteX104" fmla="*/ 237092 w 348115"/>
              <a:gd name="connsiteY104" fmla="*/ 324472 h 334758"/>
              <a:gd name="connsiteX105" fmla="*/ 240740 w 348115"/>
              <a:gd name="connsiteY105" fmla="*/ 319001 h 334758"/>
              <a:gd name="connsiteX106" fmla="*/ 239828 w 348115"/>
              <a:gd name="connsiteY106" fmla="*/ 310794 h 334758"/>
              <a:gd name="connsiteX107" fmla="*/ 233444 w 348115"/>
              <a:gd name="connsiteY107" fmla="*/ 317177 h 334758"/>
              <a:gd name="connsiteX108" fmla="*/ 229797 w 348115"/>
              <a:gd name="connsiteY108" fmla="*/ 321737 h 334758"/>
              <a:gd name="connsiteX109" fmla="*/ 221590 w 348115"/>
              <a:gd name="connsiteY109" fmla="*/ 324472 h 334758"/>
              <a:gd name="connsiteX110" fmla="*/ 215207 w 348115"/>
              <a:gd name="connsiteY110" fmla="*/ 319001 h 334758"/>
              <a:gd name="connsiteX111" fmla="*/ 197881 w 348115"/>
              <a:gd name="connsiteY111" fmla="*/ 324472 h 334758"/>
              <a:gd name="connsiteX112" fmla="*/ 189673 w 348115"/>
              <a:gd name="connsiteY112" fmla="*/ 320825 h 334758"/>
              <a:gd name="connsiteX113" fmla="*/ 182378 w 348115"/>
              <a:gd name="connsiteY113" fmla="*/ 314442 h 334758"/>
              <a:gd name="connsiteX114" fmla="*/ 175083 w 348115"/>
              <a:gd name="connsiteY114" fmla="*/ 311706 h 334758"/>
              <a:gd name="connsiteX115" fmla="*/ 171436 w 348115"/>
              <a:gd name="connsiteY115" fmla="*/ 309882 h 334758"/>
              <a:gd name="connsiteX116" fmla="*/ 169612 w 348115"/>
              <a:gd name="connsiteY116" fmla="*/ 308058 h 334758"/>
              <a:gd name="connsiteX117" fmla="*/ 162317 w 348115"/>
              <a:gd name="connsiteY117" fmla="*/ 310794 h 334758"/>
              <a:gd name="connsiteX118" fmla="*/ 155934 w 348115"/>
              <a:gd name="connsiteY118" fmla="*/ 311706 h 334758"/>
              <a:gd name="connsiteX119" fmla="*/ 146815 w 348115"/>
              <a:gd name="connsiteY119" fmla="*/ 313530 h 334758"/>
              <a:gd name="connsiteX120" fmla="*/ 144991 w 348115"/>
              <a:gd name="connsiteY120" fmla="*/ 317177 h 334758"/>
              <a:gd name="connsiteX121" fmla="*/ 141343 w 348115"/>
              <a:gd name="connsiteY121" fmla="*/ 319913 h 334758"/>
              <a:gd name="connsiteX122" fmla="*/ 136784 w 348115"/>
              <a:gd name="connsiteY122" fmla="*/ 326296 h 334758"/>
              <a:gd name="connsiteX123" fmla="*/ 125841 w 348115"/>
              <a:gd name="connsiteY123" fmla="*/ 330856 h 334758"/>
              <a:gd name="connsiteX124" fmla="*/ 125841 w 348115"/>
              <a:gd name="connsiteY124" fmla="*/ 329944 h 334758"/>
              <a:gd name="connsiteX125" fmla="*/ 122194 w 348115"/>
              <a:gd name="connsiteY125" fmla="*/ 327208 h 334758"/>
              <a:gd name="connsiteX126" fmla="*/ 122194 w 348115"/>
              <a:gd name="connsiteY126" fmla="*/ 322649 h 3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48115" h="334758">
                <a:moveTo>
                  <a:pt x="122194" y="322649"/>
                </a:moveTo>
                <a:cubicBezTo>
                  <a:pt x="118546" y="321737"/>
                  <a:pt x="122194" y="316266"/>
                  <a:pt x="118546" y="315353"/>
                </a:cubicBezTo>
                <a:cubicBezTo>
                  <a:pt x="112163" y="317177"/>
                  <a:pt x="108515" y="310794"/>
                  <a:pt x="103956" y="308058"/>
                </a:cubicBezTo>
                <a:cubicBezTo>
                  <a:pt x="99396" y="308058"/>
                  <a:pt x="101220" y="300763"/>
                  <a:pt x="100308" y="298028"/>
                </a:cubicBezTo>
                <a:cubicBezTo>
                  <a:pt x="99396" y="296204"/>
                  <a:pt x="100308" y="294380"/>
                  <a:pt x="99396" y="292556"/>
                </a:cubicBezTo>
                <a:cubicBezTo>
                  <a:pt x="97573" y="288909"/>
                  <a:pt x="99396" y="285261"/>
                  <a:pt x="102132" y="283437"/>
                </a:cubicBezTo>
                <a:cubicBezTo>
                  <a:pt x="101220" y="281614"/>
                  <a:pt x="104868" y="275230"/>
                  <a:pt x="100308" y="276142"/>
                </a:cubicBezTo>
                <a:cubicBezTo>
                  <a:pt x="85718" y="279790"/>
                  <a:pt x="65656" y="275230"/>
                  <a:pt x="49242" y="276142"/>
                </a:cubicBezTo>
                <a:cubicBezTo>
                  <a:pt x="40123" y="276142"/>
                  <a:pt x="51066" y="251521"/>
                  <a:pt x="34652" y="240578"/>
                </a:cubicBezTo>
                <a:cubicBezTo>
                  <a:pt x="30092" y="237843"/>
                  <a:pt x="41947" y="240578"/>
                  <a:pt x="42859" y="238755"/>
                </a:cubicBezTo>
                <a:cubicBezTo>
                  <a:pt x="41947" y="234195"/>
                  <a:pt x="42859" y="228724"/>
                  <a:pt x="41947" y="223252"/>
                </a:cubicBezTo>
                <a:cubicBezTo>
                  <a:pt x="39211" y="222341"/>
                  <a:pt x="41035" y="221429"/>
                  <a:pt x="41035" y="219605"/>
                </a:cubicBezTo>
                <a:cubicBezTo>
                  <a:pt x="40123" y="216869"/>
                  <a:pt x="39211" y="214134"/>
                  <a:pt x="37388" y="213222"/>
                </a:cubicBezTo>
                <a:cubicBezTo>
                  <a:pt x="37388" y="210486"/>
                  <a:pt x="35564" y="207750"/>
                  <a:pt x="39211" y="206839"/>
                </a:cubicBezTo>
                <a:cubicBezTo>
                  <a:pt x="41035" y="204103"/>
                  <a:pt x="39211" y="203191"/>
                  <a:pt x="38300" y="200455"/>
                </a:cubicBezTo>
                <a:cubicBezTo>
                  <a:pt x="38300" y="196808"/>
                  <a:pt x="34652" y="197720"/>
                  <a:pt x="31916" y="195896"/>
                </a:cubicBezTo>
                <a:cubicBezTo>
                  <a:pt x="25533" y="192248"/>
                  <a:pt x="40123" y="189512"/>
                  <a:pt x="40123" y="185865"/>
                </a:cubicBezTo>
                <a:cubicBezTo>
                  <a:pt x="40123" y="182217"/>
                  <a:pt x="43771" y="179482"/>
                  <a:pt x="42859" y="175834"/>
                </a:cubicBezTo>
                <a:cubicBezTo>
                  <a:pt x="43771" y="173098"/>
                  <a:pt x="46507" y="172186"/>
                  <a:pt x="49242" y="171274"/>
                </a:cubicBezTo>
                <a:cubicBezTo>
                  <a:pt x="51066" y="165803"/>
                  <a:pt x="54714" y="160332"/>
                  <a:pt x="56537" y="154861"/>
                </a:cubicBezTo>
                <a:cubicBezTo>
                  <a:pt x="53802" y="152125"/>
                  <a:pt x="55625" y="146654"/>
                  <a:pt x="52890" y="143918"/>
                </a:cubicBezTo>
                <a:cubicBezTo>
                  <a:pt x="51066" y="134799"/>
                  <a:pt x="47419" y="143918"/>
                  <a:pt x="47419" y="130239"/>
                </a:cubicBezTo>
                <a:cubicBezTo>
                  <a:pt x="49242" y="128416"/>
                  <a:pt x="51066" y="126592"/>
                  <a:pt x="51978" y="124768"/>
                </a:cubicBezTo>
                <a:cubicBezTo>
                  <a:pt x="54714" y="122944"/>
                  <a:pt x="51066" y="118385"/>
                  <a:pt x="50154" y="115649"/>
                </a:cubicBezTo>
                <a:cubicBezTo>
                  <a:pt x="47419" y="113825"/>
                  <a:pt x="43771" y="115649"/>
                  <a:pt x="41035" y="113825"/>
                </a:cubicBezTo>
                <a:cubicBezTo>
                  <a:pt x="39211" y="115649"/>
                  <a:pt x="36476" y="113825"/>
                  <a:pt x="36476" y="112001"/>
                </a:cubicBezTo>
                <a:cubicBezTo>
                  <a:pt x="36476" y="110178"/>
                  <a:pt x="1824" y="113825"/>
                  <a:pt x="2736" y="110178"/>
                </a:cubicBezTo>
                <a:cubicBezTo>
                  <a:pt x="3648" y="108354"/>
                  <a:pt x="2736" y="106530"/>
                  <a:pt x="2736" y="104706"/>
                </a:cubicBezTo>
                <a:cubicBezTo>
                  <a:pt x="3648" y="104706"/>
                  <a:pt x="4559" y="102883"/>
                  <a:pt x="3648" y="101971"/>
                </a:cubicBezTo>
                <a:cubicBezTo>
                  <a:pt x="1824" y="100147"/>
                  <a:pt x="4559" y="95588"/>
                  <a:pt x="3648" y="92852"/>
                </a:cubicBezTo>
                <a:cubicBezTo>
                  <a:pt x="1824" y="90116"/>
                  <a:pt x="912" y="87381"/>
                  <a:pt x="912" y="84645"/>
                </a:cubicBezTo>
                <a:cubicBezTo>
                  <a:pt x="0" y="81909"/>
                  <a:pt x="2736" y="79174"/>
                  <a:pt x="2736" y="76438"/>
                </a:cubicBezTo>
                <a:cubicBezTo>
                  <a:pt x="3648" y="74614"/>
                  <a:pt x="0" y="70966"/>
                  <a:pt x="2736" y="70966"/>
                </a:cubicBezTo>
                <a:cubicBezTo>
                  <a:pt x="4559" y="69143"/>
                  <a:pt x="4559" y="68231"/>
                  <a:pt x="2736" y="66407"/>
                </a:cubicBezTo>
                <a:cubicBezTo>
                  <a:pt x="2736" y="65495"/>
                  <a:pt x="1824" y="61847"/>
                  <a:pt x="1824" y="60936"/>
                </a:cubicBezTo>
                <a:cubicBezTo>
                  <a:pt x="1824" y="60024"/>
                  <a:pt x="0" y="60024"/>
                  <a:pt x="0" y="59112"/>
                </a:cubicBezTo>
                <a:cubicBezTo>
                  <a:pt x="912" y="58200"/>
                  <a:pt x="0" y="57288"/>
                  <a:pt x="912" y="56376"/>
                </a:cubicBezTo>
                <a:cubicBezTo>
                  <a:pt x="1824" y="56376"/>
                  <a:pt x="2736" y="56376"/>
                  <a:pt x="2736" y="55464"/>
                </a:cubicBezTo>
                <a:cubicBezTo>
                  <a:pt x="0" y="51817"/>
                  <a:pt x="4559" y="48169"/>
                  <a:pt x="3648" y="45433"/>
                </a:cubicBezTo>
                <a:cubicBezTo>
                  <a:pt x="-14590" y="38138"/>
                  <a:pt x="97573" y="44522"/>
                  <a:pt x="94837" y="41786"/>
                </a:cubicBezTo>
                <a:cubicBezTo>
                  <a:pt x="98484" y="39962"/>
                  <a:pt x="98484" y="35403"/>
                  <a:pt x="98484" y="31755"/>
                </a:cubicBezTo>
                <a:cubicBezTo>
                  <a:pt x="101220" y="29931"/>
                  <a:pt x="101220" y="25372"/>
                  <a:pt x="102132" y="22636"/>
                </a:cubicBezTo>
                <a:cubicBezTo>
                  <a:pt x="103044" y="18989"/>
                  <a:pt x="97573" y="14429"/>
                  <a:pt x="101220" y="11693"/>
                </a:cubicBezTo>
                <a:cubicBezTo>
                  <a:pt x="103044" y="9870"/>
                  <a:pt x="103956" y="8046"/>
                  <a:pt x="104868" y="6222"/>
                </a:cubicBezTo>
                <a:cubicBezTo>
                  <a:pt x="104868" y="4398"/>
                  <a:pt x="103956" y="3486"/>
                  <a:pt x="103956" y="2574"/>
                </a:cubicBezTo>
                <a:cubicBezTo>
                  <a:pt x="110339" y="-9280"/>
                  <a:pt x="115810" y="23548"/>
                  <a:pt x="121282" y="25372"/>
                </a:cubicBezTo>
                <a:cubicBezTo>
                  <a:pt x="122194" y="27196"/>
                  <a:pt x="120370" y="30843"/>
                  <a:pt x="120370" y="32667"/>
                </a:cubicBezTo>
                <a:cubicBezTo>
                  <a:pt x="121282" y="34491"/>
                  <a:pt x="121282" y="35403"/>
                  <a:pt x="121282" y="37226"/>
                </a:cubicBezTo>
                <a:cubicBezTo>
                  <a:pt x="122194" y="38138"/>
                  <a:pt x="123105" y="39962"/>
                  <a:pt x="123105" y="41786"/>
                </a:cubicBezTo>
                <a:cubicBezTo>
                  <a:pt x="128577" y="43610"/>
                  <a:pt x="131312" y="48169"/>
                  <a:pt x="135872" y="49993"/>
                </a:cubicBezTo>
                <a:cubicBezTo>
                  <a:pt x="141343" y="49993"/>
                  <a:pt x="136784" y="57288"/>
                  <a:pt x="142255" y="57288"/>
                </a:cubicBezTo>
                <a:cubicBezTo>
                  <a:pt x="149550" y="56376"/>
                  <a:pt x="145903" y="63671"/>
                  <a:pt x="150462" y="61847"/>
                </a:cubicBezTo>
                <a:cubicBezTo>
                  <a:pt x="151374" y="60936"/>
                  <a:pt x="153198" y="62759"/>
                  <a:pt x="154110" y="62759"/>
                </a:cubicBezTo>
                <a:cubicBezTo>
                  <a:pt x="167788" y="73702"/>
                  <a:pt x="372964" y="64583"/>
                  <a:pt x="345607" y="85557"/>
                </a:cubicBezTo>
                <a:cubicBezTo>
                  <a:pt x="346519" y="91028"/>
                  <a:pt x="341960" y="93764"/>
                  <a:pt x="341960" y="98323"/>
                </a:cubicBezTo>
                <a:cubicBezTo>
                  <a:pt x="340136" y="101059"/>
                  <a:pt x="339224" y="101059"/>
                  <a:pt x="340136" y="104706"/>
                </a:cubicBezTo>
                <a:cubicBezTo>
                  <a:pt x="340136" y="106530"/>
                  <a:pt x="338312" y="106530"/>
                  <a:pt x="339224" y="108354"/>
                </a:cubicBezTo>
                <a:cubicBezTo>
                  <a:pt x="338312" y="110178"/>
                  <a:pt x="339224" y="112001"/>
                  <a:pt x="339224" y="113825"/>
                </a:cubicBezTo>
                <a:cubicBezTo>
                  <a:pt x="338312" y="115649"/>
                  <a:pt x="337400" y="116561"/>
                  <a:pt x="337400" y="119297"/>
                </a:cubicBezTo>
                <a:cubicBezTo>
                  <a:pt x="337400" y="122032"/>
                  <a:pt x="335576" y="124768"/>
                  <a:pt x="334665" y="126592"/>
                </a:cubicBezTo>
                <a:cubicBezTo>
                  <a:pt x="333753" y="129328"/>
                  <a:pt x="340136" y="130239"/>
                  <a:pt x="336488" y="133887"/>
                </a:cubicBezTo>
                <a:cubicBezTo>
                  <a:pt x="335576" y="133887"/>
                  <a:pt x="335576" y="135711"/>
                  <a:pt x="335576" y="135711"/>
                </a:cubicBezTo>
                <a:cubicBezTo>
                  <a:pt x="336488" y="137535"/>
                  <a:pt x="335576" y="139358"/>
                  <a:pt x="337400" y="140270"/>
                </a:cubicBezTo>
                <a:cubicBezTo>
                  <a:pt x="337400" y="141182"/>
                  <a:pt x="337400" y="141182"/>
                  <a:pt x="336488" y="141182"/>
                </a:cubicBezTo>
                <a:cubicBezTo>
                  <a:pt x="336488" y="142094"/>
                  <a:pt x="336488" y="143006"/>
                  <a:pt x="335576" y="143006"/>
                </a:cubicBezTo>
                <a:cubicBezTo>
                  <a:pt x="334665" y="147566"/>
                  <a:pt x="337400" y="152125"/>
                  <a:pt x="337400" y="156684"/>
                </a:cubicBezTo>
                <a:cubicBezTo>
                  <a:pt x="336488" y="157596"/>
                  <a:pt x="336488" y="159420"/>
                  <a:pt x="336488" y="160332"/>
                </a:cubicBezTo>
                <a:cubicBezTo>
                  <a:pt x="336488" y="160332"/>
                  <a:pt x="336488" y="161244"/>
                  <a:pt x="336488" y="162156"/>
                </a:cubicBezTo>
                <a:cubicBezTo>
                  <a:pt x="336488" y="162156"/>
                  <a:pt x="335576" y="162156"/>
                  <a:pt x="335576" y="162156"/>
                </a:cubicBezTo>
                <a:cubicBezTo>
                  <a:pt x="335576" y="163068"/>
                  <a:pt x="336488" y="163068"/>
                  <a:pt x="337400" y="163979"/>
                </a:cubicBezTo>
                <a:cubicBezTo>
                  <a:pt x="337400" y="165803"/>
                  <a:pt x="338312" y="166715"/>
                  <a:pt x="338312" y="168539"/>
                </a:cubicBezTo>
                <a:cubicBezTo>
                  <a:pt x="338312" y="169451"/>
                  <a:pt x="339224" y="168539"/>
                  <a:pt x="339224" y="168539"/>
                </a:cubicBezTo>
                <a:cubicBezTo>
                  <a:pt x="339224" y="168539"/>
                  <a:pt x="339224" y="169451"/>
                  <a:pt x="339224" y="169451"/>
                </a:cubicBezTo>
                <a:cubicBezTo>
                  <a:pt x="341960" y="169451"/>
                  <a:pt x="342872" y="170363"/>
                  <a:pt x="341048" y="173098"/>
                </a:cubicBezTo>
                <a:cubicBezTo>
                  <a:pt x="340136" y="174922"/>
                  <a:pt x="338312" y="174922"/>
                  <a:pt x="339224" y="175834"/>
                </a:cubicBezTo>
                <a:cubicBezTo>
                  <a:pt x="337400" y="176746"/>
                  <a:pt x="339224" y="178570"/>
                  <a:pt x="338312" y="180393"/>
                </a:cubicBezTo>
                <a:cubicBezTo>
                  <a:pt x="339224" y="183129"/>
                  <a:pt x="335576" y="186777"/>
                  <a:pt x="334665" y="188601"/>
                </a:cubicBezTo>
                <a:cubicBezTo>
                  <a:pt x="331929" y="190424"/>
                  <a:pt x="332841" y="195896"/>
                  <a:pt x="329193" y="196808"/>
                </a:cubicBezTo>
                <a:cubicBezTo>
                  <a:pt x="330105" y="200455"/>
                  <a:pt x="329193" y="204103"/>
                  <a:pt x="329193" y="207750"/>
                </a:cubicBezTo>
                <a:cubicBezTo>
                  <a:pt x="330105" y="209574"/>
                  <a:pt x="328281" y="209574"/>
                  <a:pt x="327369" y="209574"/>
                </a:cubicBezTo>
                <a:cubicBezTo>
                  <a:pt x="328281" y="211398"/>
                  <a:pt x="325546" y="214134"/>
                  <a:pt x="325546" y="215957"/>
                </a:cubicBezTo>
                <a:cubicBezTo>
                  <a:pt x="323722" y="217781"/>
                  <a:pt x="325546" y="219605"/>
                  <a:pt x="325546" y="222341"/>
                </a:cubicBezTo>
                <a:cubicBezTo>
                  <a:pt x="324634" y="225076"/>
                  <a:pt x="323722" y="226900"/>
                  <a:pt x="322810" y="229636"/>
                </a:cubicBezTo>
                <a:cubicBezTo>
                  <a:pt x="322810" y="233283"/>
                  <a:pt x="320986" y="236931"/>
                  <a:pt x="317338" y="237843"/>
                </a:cubicBezTo>
                <a:cubicBezTo>
                  <a:pt x="315515" y="238755"/>
                  <a:pt x="316427" y="236931"/>
                  <a:pt x="315515" y="236019"/>
                </a:cubicBezTo>
                <a:cubicBezTo>
                  <a:pt x="311867" y="237843"/>
                  <a:pt x="309131" y="239666"/>
                  <a:pt x="306396" y="242402"/>
                </a:cubicBezTo>
                <a:cubicBezTo>
                  <a:pt x="304572" y="243314"/>
                  <a:pt x="305484" y="246050"/>
                  <a:pt x="303660" y="246962"/>
                </a:cubicBezTo>
                <a:cubicBezTo>
                  <a:pt x="303660" y="249697"/>
                  <a:pt x="302748" y="254257"/>
                  <a:pt x="300013" y="254257"/>
                </a:cubicBezTo>
                <a:cubicBezTo>
                  <a:pt x="301836" y="256081"/>
                  <a:pt x="297277" y="264288"/>
                  <a:pt x="295453" y="262464"/>
                </a:cubicBezTo>
                <a:cubicBezTo>
                  <a:pt x="293629" y="263376"/>
                  <a:pt x="291806" y="265200"/>
                  <a:pt x="289070" y="265200"/>
                </a:cubicBezTo>
                <a:cubicBezTo>
                  <a:pt x="286334" y="265200"/>
                  <a:pt x="284511" y="267935"/>
                  <a:pt x="283599" y="270671"/>
                </a:cubicBezTo>
                <a:cubicBezTo>
                  <a:pt x="281775" y="270671"/>
                  <a:pt x="280863" y="271583"/>
                  <a:pt x="279951" y="273407"/>
                </a:cubicBezTo>
                <a:cubicBezTo>
                  <a:pt x="275392" y="275230"/>
                  <a:pt x="280863" y="277054"/>
                  <a:pt x="273568" y="278878"/>
                </a:cubicBezTo>
                <a:cubicBezTo>
                  <a:pt x="271744" y="280702"/>
                  <a:pt x="273568" y="282525"/>
                  <a:pt x="275392" y="283437"/>
                </a:cubicBezTo>
                <a:cubicBezTo>
                  <a:pt x="274480" y="287997"/>
                  <a:pt x="271744" y="293468"/>
                  <a:pt x="266273" y="295292"/>
                </a:cubicBezTo>
                <a:cubicBezTo>
                  <a:pt x="261713" y="296204"/>
                  <a:pt x="262625" y="300763"/>
                  <a:pt x="261713" y="304411"/>
                </a:cubicBezTo>
                <a:cubicBezTo>
                  <a:pt x="259889" y="306234"/>
                  <a:pt x="258977" y="308058"/>
                  <a:pt x="258065" y="309882"/>
                </a:cubicBezTo>
                <a:cubicBezTo>
                  <a:pt x="256242" y="310794"/>
                  <a:pt x="257154" y="312618"/>
                  <a:pt x="257154" y="313530"/>
                </a:cubicBezTo>
                <a:cubicBezTo>
                  <a:pt x="256242" y="315353"/>
                  <a:pt x="256242" y="318090"/>
                  <a:pt x="255330" y="319913"/>
                </a:cubicBezTo>
                <a:cubicBezTo>
                  <a:pt x="255330" y="325385"/>
                  <a:pt x="260801" y="329944"/>
                  <a:pt x="260801" y="334503"/>
                </a:cubicBezTo>
                <a:cubicBezTo>
                  <a:pt x="258065" y="335415"/>
                  <a:pt x="255330" y="333591"/>
                  <a:pt x="253506" y="333591"/>
                </a:cubicBezTo>
                <a:cubicBezTo>
                  <a:pt x="250770" y="333591"/>
                  <a:pt x="248035" y="334503"/>
                  <a:pt x="245299" y="333591"/>
                </a:cubicBezTo>
                <a:cubicBezTo>
                  <a:pt x="240740" y="335415"/>
                  <a:pt x="237092" y="331768"/>
                  <a:pt x="232533" y="331768"/>
                </a:cubicBezTo>
                <a:cubicBezTo>
                  <a:pt x="231621" y="329944"/>
                  <a:pt x="233444" y="329032"/>
                  <a:pt x="234356" y="328120"/>
                </a:cubicBezTo>
                <a:cubicBezTo>
                  <a:pt x="235268" y="327208"/>
                  <a:pt x="235268" y="324472"/>
                  <a:pt x="237092" y="324472"/>
                </a:cubicBezTo>
                <a:cubicBezTo>
                  <a:pt x="240740" y="324472"/>
                  <a:pt x="240740" y="320825"/>
                  <a:pt x="240740" y="319001"/>
                </a:cubicBezTo>
                <a:cubicBezTo>
                  <a:pt x="239828" y="317177"/>
                  <a:pt x="244387" y="309882"/>
                  <a:pt x="239828" y="310794"/>
                </a:cubicBezTo>
                <a:cubicBezTo>
                  <a:pt x="237092" y="311706"/>
                  <a:pt x="235268" y="315353"/>
                  <a:pt x="233444" y="317177"/>
                </a:cubicBezTo>
                <a:cubicBezTo>
                  <a:pt x="231621" y="318090"/>
                  <a:pt x="229797" y="319001"/>
                  <a:pt x="229797" y="321737"/>
                </a:cubicBezTo>
                <a:cubicBezTo>
                  <a:pt x="227973" y="323561"/>
                  <a:pt x="224326" y="323561"/>
                  <a:pt x="221590" y="324472"/>
                </a:cubicBezTo>
                <a:cubicBezTo>
                  <a:pt x="218854" y="325385"/>
                  <a:pt x="220678" y="320825"/>
                  <a:pt x="215207" y="319001"/>
                </a:cubicBezTo>
                <a:cubicBezTo>
                  <a:pt x="207911" y="318090"/>
                  <a:pt x="206088" y="325385"/>
                  <a:pt x="197881" y="324472"/>
                </a:cubicBezTo>
                <a:cubicBezTo>
                  <a:pt x="194233" y="325385"/>
                  <a:pt x="192409" y="321737"/>
                  <a:pt x="189673" y="320825"/>
                </a:cubicBezTo>
                <a:cubicBezTo>
                  <a:pt x="186026" y="319913"/>
                  <a:pt x="184202" y="317177"/>
                  <a:pt x="182378" y="314442"/>
                </a:cubicBezTo>
                <a:cubicBezTo>
                  <a:pt x="179643" y="313530"/>
                  <a:pt x="176907" y="313530"/>
                  <a:pt x="175083" y="311706"/>
                </a:cubicBezTo>
                <a:cubicBezTo>
                  <a:pt x="174171" y="310794"/>
                  <a:pt x="172348" y="310794"/>
                  <a:pt x="171436" y="309882"/>
                </a:cubicBezTo>
                <a:cubicBezTo>
                  <a:pt x="170524" y="308971"/>
                  <a:pt x="170524" y="308058"/>
                  <a:pt x="169612" y="308058"/>
                </a:cubicBezTo>
                <a:cubicBezTo>
                  <a:pt x="166876" y="308058"/>
                  <a:pt x="163229" y="308058"/>
                  <a:pt x="162317" y="310794"/>
                </a:cubicBezTo>
                <a:cubicBezTo>
                  <a:pt x="160493" y="310794"/>
                  <a:pt x="158669" y="312618"/>
                  <a:pt x="155934" y="311706"/>
                </a:cubicBezTo>
                <a:cubicBezTo>
                  <a:pt x="153198" y="312618"/>
                  <a:pt x="147727" y="310794"/>
                  <a:pt x="146815" y="313530"/>
                </a:cubicBezTo>
                <a:cubicBezTo>
                  <a:pt x="144991" y="313530"/>
                  <a:pt x="145903" y="315353"/>
                  <a:pt x="144991" y="317177"/>
                </a:cubicBezTo>
                <a:cubicBezTo>
                  <a:pt x="144079" y="318090"/>
                  <a:pt x="142255" y="319913"/>
                  <a:pt x="141343" y="319913"/>
                </a:cubicBezTo>
                <a:cubicBezTo>
                  <a:pt x="142255" y="322649"/>
                  <a:pt x="138608" y="325385"/>
                  <a:pt x="136784" y="326296"/>
                </a:cubicBezTo>
                <a:cubicBezTo>
                  <a:pt x="133136" y="327208"/>
                  <a:pt x="127665" y="327208"/>
                  <a:pt x="125841" y="330856"/>
                </a:cubicBezTo>
                <a:cubicBezTo>
                  <a:pt x="125841" y="331768"/>
                  <a:pt x="125841" y="329944"/>
                  <a:pt x="125841" y="329944"/>
                </a:cubicBezTo>
                <a:cubicBezTo>
                  <a:pt x="125841" y="328120"/>
                  <a:pt x="123105" y="328120"/>
                  <a:pt x="122194" y="327208"/>
                </a:cubicBezTo>
                <a:cubicBezTo>
                  <a:pt x="125841" y="322649"/>
                  <a:pt x="124017" y="321737"/>
                  <a:pt x="122194" y="322649"/>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1" name="Forma Livre: Forma 100">
            <a:extLst>
              <a:ext uri="{FF2B5EF4-FFF2-40B4-BE49-F238E27FC236}">
                <a16:creationId xmlns:a16="http://schemas.microsoft.com/office/drawing/2014/main" id="{0F3FF136-AFC9-4312-83BE-E8CB62D096A7}"/>
              </a:ext>
            </a:extLst>
          </p:cNvPr>
          <p:cNvSpPr/>
          <p:nvPr/>
        </p:nvSpPr>
        <p:spPr>
          <a:xfrm>
            <a:off x="3523790" y="3250193"/>
            <a:ext cx="376297" cy="505942"/>
          </a:xfrm>
          <a:custGeom>
            <a:avLst/>
            <a:gdLst>
              <a:gd name="connsiteX0" fmla="*/ 78143 w 214106"/>
              <a:gd name="connsiteY0" fmla="*/ 5186 h 287872"/>
              <a:gd name="connsiteX1" fmla="*/ 79055 w 214106"/>
              <a:gd name="connsiteY1" fmla="*/ 3363 h 287872"/>
              <a:gd name="connsiteX2" fmla="*/ 79967 w 214106"/>
              <a:gd name="connsiteY2" fmla="*/ 4274 h 287872"/>
              <a:gd name="connsiteX3" fmla="*/ 80879 w 214106"/>
              <a:gd name="connsiteY3" fmla="*/ 1539 h 287872"/>
              <a:gd name="connsiteX4" fmla="*/ 81790 w 214106"/>
              <a:gd name="connsiteY4" fmla="*/ 627 h 287872"/>
              <a:gd name="connsiteX5" fmla="*/ 81790 w 214106"/>
              <a:gd name="connsiteY5" fmla="*/ 1539 h 287872"/>
              <a:gd name="connsiteX6" fmla="*/ 82702 w 214106"/>
              <a:gd name="connsiteY6" fmla="*/ 2451 h 287872"/>
              <a:gd name="connsiteX7" fmla="*/ 82702 w 214106"/>
              <a:gd name="connsiteY7" fmla="*/ 5186 h 287872"/>
              <a:gd name="connsiteX8" fmla="*/ 85438 w 214106"/>
              <a:gd name="connsiteY8" fmla="*/ 627 h 287872"/>
              <a:gd name="connsiteX9" fmla="*/ 83614 w 214106"/>
              <a:gd name="connsiteY9" fmla="*/ 5186 h 287872"/>
              <a:gd name="connsiteX10" fmla="*/ 84526 w 214106"/>
              <a:gd name="connsiteY10" fmla="*/ 5186 h 287872"/>
              <a:gd name="connsiteX11" fmla="*/ 84526 w 214106"/>
              <a:gd name="connsiteY11" fmla="*/ 7010 h 287872"/>
              <a:gd name="connsiteX12" fmla="*/ 85438 w 214106"/>
              <a:gd name="connsiteY12" fmla="*/ 7010 h 287872"/>
              <a:gd name="connsiteX13" fmla="*/ 86350 w 214106"/>
              <a:gd name="connsiteY13" fmla="*/ 6098 h 287872"/>
              <a:gd name="connsiteX14" fmla="*/ 87262 w 214106"/>
              <a:gd name="connsiteY14" fmla="*/ 9746 h 287872"/>
              <a:gd name="connsiteX15" fmla="*/ 88174 w 214106"/>
              <a:gd name="connsiteY15" fmla="*/ 7922 h 287872"/>
              <a:gd name="connsiteX16" fmla="*/ 89998 w 214106"/>
              <a:gd name="connsiteY16" fmla="*/ 3363 h 287872"/>
              <a:gd name="connsiteX17" fmla="*/ 89998 w 214106"/>
              <a:gd name="connsiteY17" fmla="*/ 6098 h 287872"/>
              <a:gd name="connsiteX18" fmla="*/ 91821 w 214106"/>
              <a:gd name="connsiteY18" fmla="*/ 7010 h 287872"/>
              <a:gd name="connsiteX19" fmla="*/ 92733 w 214106"/>
              <a:gd name="connsiteY19" fmla="*/ 8834 h 287872"/>
              <a:gd name="connsiteX20" fmla="*/ 94557 w 214106"/>
              <a:gd name="connsiteY20" fmla="*/ 8834 h 287872"/>
              <a:gd name="connsiteX21" fmla="*/ 95469 w 214106"/>
              <a:gd name="connsiteY21" fmla="*/ 7922 h 287872"/>
              <a:gd name="connsiteX22" fmla="*/ 95469 w 214106"/>
              <a:gd name="connsiteY22" fmla="*/ 7922 h 287872"/>
              <a:gd name="connsiteX23" fmla="*/ 95469 w 214106"/>
              <a:gd name="connsiteY23" fmla="*/ 8834 h 287872"/>
              <a:gd name="connsiteX24" fmla="*/ 97293 w 214106"/>
              <a:gd name="connsiteY24" fmla="*/ 7922 h 287872"/>
              <a:gd name="connsiteX25" fmla="*/ 97293 w 214106"/>
              <a:gd name="connsiteY25" fmla="*/ 9746 h 287872"/>
              <a:gd name="connsiteX26" fmla="*/ 98205 w 214106"/>
              <a:gd name="connsiteY26" fmla="*/ 8834 h 287872"/>
              <a:gd name="connsiteX27" fmla="*/ 100028 w 214106"/>
              <a:gd name="connsiteY27" fmla="*/ 8834 h 287872"/>
              <a:gd name="connsiteX28" fmla="*/ 100028 w 214106"/>
              <a:gd name="connsiteY28" fmla="*/ 10658 h 287872"/>
              <a:gd name="connsiteX29" fmla="*/ 98205 w 214106"/>
              <a:gd name="connsiteY29" fmla="*/ 13393 h 287872"/>
              <a:gd name="connsiteX30" fmla="*/ 98205 w 214106"/>
              <a:gd name="connsiteY30" fmla="*/ 13393 h 287872"/>
              <a:gd name="connsiteX31" fmla="*/ 99117 w 214106"/>
              <a:gd name="connsiteY31" fmla="*/ 14305 h 287872"/>
              <a:gd name="connsiteX32" fmla="*/ 100028 w 214106"/>
              <a:gd name="connsiteY32" fmla="*/ 15217 h 287872"/>
              <a:gd name="connsiteX33" fmla="*/ 100028 w 214106"/>
              <a:gd name="connsiteY33" fmla="*/ 12482 h 287872"/>
              <a:gd name="connsiteX34" fmla="*/ 100940 w 214106"/>
              <a:gd name="connsiteY34" fmla="*/ 11570 h 287872"/>
              <a:gd name="connsiteX35" fmla="*/ 100940 w 214106"/>
              <a:gd name="connsiteY35" fmla="*/ 12482 h 287872"/>
              <a:gd name="connsiteX36" fmla="*/ 103676 w 214106"/>
              <a:gd name="connsiteY36" fmla="*/ 7922 h 287872"/>
              <a:gd name="connsiteX37" fmla="*/ 101852 w 214106"/>
              <a:gd name="connsiteY37" fmla="*/ 13393 h 287872"/>
              <a:gd name="connsiteX38" fmla="*/ 102764 w 214106"/>
              <a:gd name="connsiteY38" fmla="*/ 14305 h 287872"/>
              <a:gd name="connsiteX39" fmla="*/ 101852 w 214106"/>
              <a:gd name="connsiteY39" fmla="*/ 16129 h 287872"/>
              <a:gd name="connsiteX40" fmla="*/ 102764 w 214106"/>
              <a:gd name="connsiteY40" fmla="*/ 16129 h 287872"/>
              <a:gd name="connsiteX41" fmla="*/ 105500 w 214106"/>
              <a:gd name="connsiteY41" fmla="*/ 21601 h 287872"/>
              <a:gd name="connsiteX42" fmla="*/ 107324 w 214106"/>
              <a:gd name="connsiteY42" fmla="*/ 19777 h 287872"/>
              <a:gd name="connsiteX43" fmla="*/ 108236 w 214106"/>
              <a:gd name="connsiteY43" fmla="*/ 15217 h 287872"/>
              <a:gd name="connsiteX44" fmla="*/ 110059 w 214106"/>
              <a:gd name="connsiteY44" fmla="*/ 14305 h 287872"/>
              <a:gd name="connsiteX45" fmla="*/ 110971 w 214106"/>
              <a:gd name="connsiteY45" fmla="*/ 13393 h 287872"/>
              <a:gd name="connsiteX46" fmla="*/ 111883 w 214106"/>
              <a:gd name="connsiteY46" fmla="*/ 11570 h 287872"/>
              <a:gd name="connsiteX47" fmla="*/ 112795 w 214106"/>
              <a:gd name="connsiteY47" fmla="*/ 13393 h 287872"/>
              <a:gd name="connsiteX48" fmla="*/ 113707 w 214106"/>
              <a:gd name="connsiteY48" fmla="*/ 14305 h 287872"/>
              <a:gd name="connsiteX49" fmla="*/ 115531 w 214106"/>
              <a:gd name="connsiteY49" fmla="*/ 15217 h 287872"/>
              <a:gd name="connsiteX50" fmla="*/ 114619 w 214106"/>
              <a:gd name="connsiteY50" fmla="*/ 16129 h 287872"/>
              <a:gd name="connsiteX51" fmla="*/ 116443 w 214106"/>
              <a:gd name="connsiteY51" fmla="*/ 13393 h 287872"/>
              <a:gd name="connsiteX52" fmla="*/ 119178 w 214106"/>
              <a:gd name="connsiteY52" fmla="*/ 13393 h 287872"/>
              <a:gd name="connsiteX53" fmla="*/ 116443 w 214106"/>
              <a:gd name="connsiteY53" fmla="*/ 17041 h 287872"/>
              <a:gd name="connsiteX54" fmla="*/ 117354 w 214106"/>
              <a:gd name="connsiteY54" fmla="*/ 18865 h 287872"/>
              <a:gd name="connsiteX55" fmla="*/ 120090 w 214106"/>
              <a:gd name="connsiteY55" fmla="*/ 18865 h 287872"/>
              <a:gd name="connsiteX56" fmla="*/ 120090 w 214106"/>
              <a:gd name="connsiteY56" fmla="*/ 17953 h 287872"/>
              <a:gd name="connsiteX57" fmla="*/ 121002 w 214106"/>
              <a:gd name="connsiteY57" fmla="*/ 17041 h 287872"/>
              <a:gd name="connsiteX58" fmla="*/ 121002 w 214106"/>
              <a:gd name="connsiteY58" fmla="*/ 18865 h 287872"/>
              <a:gd name="connsiteX59" fmla="*/ 121914 w 214106"/>
              <a:gd name="connsiteY59" fmla="*/ 18865 h 287872"/>
              <a:gd name="connsiteX60" fmla="*/ 121914 w 214106"/>
              <a:gd name="connsiteY60" fmla="*/ 21601 h 287872"/>
              <a:gd name="connsiteX61" fmla="*/ 121002 w 214106"/>
              <a:gd name="connsiteY61" fmla="*/ 23424 h 287872"/>
              <a:gd name="connsiteX62" fmla="*/ 122826 w 214106"/>
              <a:gd name="connsiteY62" fmla="*/ 22512 h 287872"/>
              <a:gd name="connsiteX63" fmla="*/ 123738 w 214106"/>
              <a:gd name="connsiteY63" fmla="*/ 22512 h 287872"/>
              <a:gd name="connsiteX64" fmla="*/ 121914 w 214106"/>
              <a:gd name="connsiteY64" fmla="*/ 25248 h 287872"/>
              <a:gd name="connsiteX65" fmla="*/ 126473 w 214106"/>
              <a:gd name="connsiteY65" fmla="*/ 23424 h 287872"/>
              <a:gd name="connsiteX66" fmla="*/ 127385 w 214106"/>
              <a:gd name="connsiteY66" fmla="*/ 23424 h 287872"/>
              <a:gd name="connsiteX67" fmla="*/ 126473 w 214106"/>
              <a:gd name="connsiteY67" fmla="*/ 25248 h 287872"/>
              <a:gd name="connsiteX68" fmla="*/ 127385 w 214106"/>
              <a:gd name="connsiteY68" fmla="*/ 26160 h 287872"/>
              <a:gd name="connsiteX69" fmla="*/ 128297 w 214106"/>
              <a:gd name="connsiteY69" fmla="*/ 26160 h 287872"/>
              <a:gd name="connsiteX70" fmla="*/ 127385 w 214106"/>
              <a:gd name="connsiteY70" fmla="*/ 27072 h 287872"/>
              <a:gd name="connsiteX71" fmla="*/ 130121 w 214106"/>
              <a:gd name="connsiteY71" fmla="*/ 30719 h 287872"/>
              <a:gd name="connsiteX72" fmla="*/ 126473 w 214106"/>
              <a:gd name="connsiteY72" fmla="*/ 31631 h 287872"/>
              <a:gd name="connsiteX73" fmla="*/ 130121 w 214106"/>
              <a:gd name="connsiteY73" fmla="*/ 31631 h 287872"/>
              <a:gd name="connsiteX74" fmla="*/ 125561 w 214106"/>
              <a:gd name="connsiteY74" fmla="*/ 35279 h 287872"/>
              <a:gd name="connsiteX75" fmla="*/ 124649 w 214106"/>
              <a:gd name="connsiteY75" fmla="*/ 38014 h 287872"/>
              <a:gd name="connsiteX76" fmla="*/ 121914 w 214106"/>
              <a:gd name="connsiteY76" fmla="*/ 38014 h 287872"/>
              <a:gd name="connsiteX77" fmla="*/ 121914 w 214106"/>
              <a:gd name="connsiteY77" fmla="*/ 38926 h 287872"/>
              <a:gd name="connsiteX78" fmla="*/ 124649 w 214106"/>
              <a:gd name="connsiteY78" fmla="*/ 38926 h 287872"/>
              <a:gd name="connsiteX79" fmla="*/ 123738 w 214106"/>
              <a:gd name="connsiteY79" fmla="*/ 43486 h 287872"/>
              <a:gd name="connsiteX80" fmla="*/ 125561 w 214106"/>
              <a:gd name="connsiteY80" fmla="*/ 42574 h 287872"/>
              <a:gd name="connsiteX81" fmla="*/ 125561 w 214106"/>
              <a:gd name="connsiteY81" fmla="*/ 40750 h 287872"/>
              <a:gd name="connsiteX82" fmla="*/ 133768 w 214106"/>
              <a:gd name="connsiteY82" fmla="*/ 37103 h 287872"/>
              <a:gd name="connsiteX83" fmla="*/ 131033 w 214106"/>
              <a:gd name="connsiteY83" fmla="*/ 42574 h 287872"/>
              <a:gd name="connsiteX84" fmla="*/ 129209 w 214106"/>
              <a:gd name="connsiteY84" fmla="*/ 42574 h 287872"/>
              <a:gd name="connsiteX85" fmla="*/ 130121 w 214106"/>
              <a:gd name="connsiteY85" fmla="*/ 42574 h 287872"/>
              <a:gd name="connsiteX86" fmla="*/ 127385 w 214106"/>
              <a:gd name="connsiteY86" fmla="*/ 48045 h 287872"/>
              <a:gd name="connsiteX87" fmla="*/ 127385 w 214106"/>
              <a:gd name="connsiteY87" fmla="*/ 48045 h 287872"/>
              <a:gd name="connsiteX88" fmla="*/ 126473 w 214106"/>
              <a:gd name="connsiteY88" fmla="*/ 51693 h 287872"/>
              <a:gd name="connsiteX89" fmla="*/ 124649 w 214106"/>
              <a:gd name="connsiteY89" fmla="*/ 58076 h 287872"/>
              <a:gd name="connsiteX90" fmla="*/ 124649 w 214106"/>
              <a:gd name="connsiteY90" fmla="*/ 64459 h 287872"/>
              <a:gd name="connsiteX91" fmla="*/ 123738 w 214106"/>
              <a:gd name="connsiteY91" fmla="*/ 66283 h 287872"/>
              <a:gd name="connsiteX92" fmla="*/ 121914 w 214106"/>
              <a:gd name="connsiteY92" fmla="*/ 69019 h 287872"/>
              <a:gd name="connsiteX93" fmla="*/ 122826 w 214106"/>
              <a:gd name="connsiteY93" fmla="*/ 70843 h 287872"/>
              <a:gd name="connsiteX94" fmla="*/ 125561 w 214106"/>
              <a:gd name="connsiteY94" fmla="*/ 67195 h 287872"/>
              <a:gd name="connsiteX95" fmla="*/ 131033 w 214106"/>
              <a:gd name="connsiteY95" fmla="*/ 61724 h 287872"/>
              <a:gd name="connsiteX96" fmla="*/ 134680 w 214106"/>
              <a:gd name="connsiteY96" fmla="*/ 50781 h 287872"/>
              <a:gd name="connsiteX97" fmla="*/ 136504 w 214106"/>
              <a:gd name="connsiteY97" fmla="*/ 48045 h 287872"/>
              <a:gd name="connsiteX98" fmla="*/ 137416 w 214106"/>
              <a:gd name="connsiteY98" fmla="*/ 46221 h 287872"/>
              <a:gd name="connsiteX99" fmla="*/ 144711 w 214106"/>
              <a:gd name="connsiteY99" fmla="*/ 43486 h 287872"/>
              <a:gd name="connsiteX100" fmla="*/ 143799 w 214106"/>
              <a:gd name="connsiteY100" fmla="*/ 45310 h 287872"/>
              <a:gd name="connsiteX101" fmla="*/ 144711 w 214106"/>
              <a:gd name="connsiteY101" fmla="*/ 46221 h 287872"/>
              <a:gd name="connsiteX102" fmla="*/ 145623 w 214106"/>
              <a:gd name="connsiteY102" fmla="*/ 47133 h 287872"/>
              <a:gd name="connsiteX103" fmla="*/ 142887 w 214106"/>
              <a:gd name="connsiteY103" fmla="*/ 48957 h 287872"/>
              <a:gd name="connsiteX104" fmla="*/ 140152 w 214106"/>
              <a:gd name="connsiteY104" fmla="*/ 51693 h 287872"/>
              <a:gd name="connsiteX105" fmla="*/ 137416 w 214106"/>
              <a:gd name="connsiteY105" fmla="*/ 54428 h 287872"/>
              <a:gd name="connsiteX106" fmla="*/ 137416 w 214106"/>
              <a:gd name="connsiteY106" fmla="*/ 55340 h 287872"/>
              <a:gd name="connsiteX107" fmla="*/ 138328 w 214106"/>
              <a:gd name="connsiteY107" fmla="*/ 56252 h 287872"/>
              <a:gd name="connsiteX108" fmla="*/ 139240 w 214106"/>
              <a:gd name="connsiteY108" fmla="*/ 55340 h 287872"/>
              <a:gd name="connsiteX109" fmla="*/ 141063 w 214106"/>
              <a:gd name="connsiteY109" fmla="*/ 56252 h 287872"/>
              <a:gd name="connsiteX110" fmla="*/ 140152 w 214106"/>
              <a:gd name="connsiteY110" fmla="*/ 58076 h 287872"/>
              <a:gd name="connsiteX111" fmla="*/ 142887 w 214106"/>
              <a:gd name="connsiteY111" fmla="*/ 54428 h 287872"/>
              <a:gd name="connsiteX112" fmla="*/ 143799 w 214106"/>
              <a:gd name="connsiteY112" fmla="*/ 54428 h 287872"/>
              <a:gd name="connsiteX113" fmla="*/ 143799 w 214106"/>
              <a:gd name="connsiteY113" fmla="*/ 55340 h 287872"/>
              <a:gd name="connsiteX114" fmla="*/ 144711 w 214106"/>
              <a:gd name="connsiteY114" fmla="*/ 51693 h 287872"/>
              <a:gd name="connsiteX115" fmla="*/ 146535 w 214106"/>
              <a:gd name="connsiteY115" fmla="*/ 49869 h 287872"/>
              <a:gd name="connsiteX116" fmla="*/ 147447 w 214106"/>
              <a:gd name="connsiteY116" fmla="*/ 49869 h 287872"/>
              <a:gd name="connsiteX117" fmla="*/ 150182 w 214106"/>
              <a:gd name="connsiteY117" fmla="*/ 49869 h 287872"/>
              <a:gd name="connsiteX118" fmla="*/ 151094 w 214106"/>
              <a:gd name="connsiteY118" fmla="*/ 48045 h 287872"/>
              <a:gd name="connsiteX119" fmla="*/ 153830 w 214106"/>
              <a:gd name="connsiteY119" fmla="*/ 46221 h 287872"/>
              <a:gd name="connsiteX120" fmla="*/ 154742 w 214106"/>
              <a:gd name="connsiteY120" fmla="*/ 48045 h 287872"/>
              <a:gd name="connsiteX121" fmla="*/ 155654 w 214106"/>
              <a:gd name="connsiteY121" fmla="*/ 48045 h 287872"/>
              <a:gd name="connsiteX122" fmla="*/ 155654 w 214106"/>
              <a:gd name="connsiteY122" fmla="*/ 47133 h 287872"/>
              <a:gd name="connsiteX123" fmla="*/ 156566 w 214106"/>
              <a:gd name="connsiteY123" fmla="*/ 45310 h 287872"/>
              <a:gd name="connsiteX124" fmla="*/ 157478 w 214106"/>
              <a:gd name="connsiteY124" fmla="*/ 46221 h 287872"/>
              <a:gd name="connsiteX125" fmla="*/ 161125 w 214106"/>
              <a:gd name="connsiteY125" fmla="*/ 47133 h 287872"/>
              <a:gd name="connsiteX126" fmla="*/ 161125 w 214106"/>
              <a:gd name="connsiteY126" fmla="*/ 45310 h 287872"/>
              <a:gd name="connsiteX127" fmla="*/ 162949 w 214106"/>
              <a:gd name="connsiteY127" fmla="*/ 48045 h 287872"/>
              <a:gd name="connsiteX128" fmla="*/ 163861 w 214106"/>
              <a:gd name="connsiteY128" fmla="*/ 48045 h 287872"/>
              <a:gd name="connsiteX129" fmla="*/ 164773 w 214106"/>
              <a:gd name="connsiteY129" fmla="*/ 48045 h 287872"/>
              <a:gd name="connsiteX130" fmla="*/ 165685 w 214106"/>
              <a:gd name="connsiteY130" fmla="*/ 46221 h 287872"/>
              <a:gd name="connsiteX131" fmla="*/ 165685 w 214106"/>
              <a:gd name="connsiteY131" fmla="*/ 45310 h 287872"/>
              <a:gd name="connsiteX132" fmla="*/ 163861 w 214106"/>
              <a:gd name="connsiteY132" fmla="*/ 43486 h 287872"/>
              <a:gd name="connsiteX133" fmla="*/ 165685 w 214106"/>
              <a:gd name="connsiteY133" fmla="*/ 41662 h 287872"/>
              <a:gd name="connsiteX134" fmla="*/ 188482 w 214106"/>
              <a:gd name="connsiteY134" fmla="*/ 48957 h 287872"/>
              <a:gd name="connsiteX135" fmla="*/ 193041 w 214106"/>
              <a:gd name="connsiteY135" fmla="*/ 52605 h 287872"/>
              <a:gd name="connsiteX136" fmla="*/ 194865 w 214106"/>
              <a:gd name="connsiteY136" fmla="*/ 52605 h 287872"/>
              <a:gd name="connsiteX137" fmla="*/ 193953 w 214106"/>
              <a:gd name="connsiteY137" fmla="*/ 53517 h 287872"/>
              <a:gd name="connsiteX138" fmla="*/ 201248 w 214106"/>
              <a:gd name="connsiteY138" fmla="*/ 55340 h 287872"/>
              <a:gd name="connsiteX139" fmla="*/ 202160 w 214106"/>
              <a:gd name="connsiteY139" fmla="*/ 57164 h 287872"/>
              <a:gd name="connsiteX140" fmla="*/ 202160 w 214106"/>
              <a:gd name="connsiteY140" fmla="*/ 57164 h 287872"/>
              <a:gd name="connsiteX141" fmla="*/ 206720 w 214106"/>
              <a:gd name="connsiteY141" fmla="*/ 57164 h 287872"/>
              <a:gd name="connsiteX142" fmla="*/ 208544 w 214106"/>
              <a:gd name="connsiteY142" fmla="*/ 57164 h 287872"/>
              <a:gd name="connsiteX143" fmla="*/ 210367 w 214106"/>
              <a:gd name="connsiteY143" fmla="*/ 58076 h 287872"/>
              <a:gd name="connsiteX144" fmla="*/ 209455 w 214106"/>
              <a:gd name="connsiteY144" fmla="*/ 56252 h 287872"/>
              <a:gd name="connsiteX145" fmla="*/ 214015 w 214106"/>
              <a:gd name="connsiteY145" fmla="*/ 55340 h 287872"/>
              <a:gd name="connsiteX146" fmla="*/ 209455 w 214106"/>
              <a:gd name="connsiteY146" fmla="*/ 69019 h 287872"/>
              <a:gd name="connsiteX147" fmla="*/ 204896 w 214106"/>
              <a:gd name="connsiteY147" fmla="*/ 71755 h 287872"/>
              <a:gd name="connsiteX148" fmla="*/ 200336 w 214106"/>
              <a:gd name="connsiteY148" fmla="*/ 77226 h 287872"/>
              <a:gd name="connsiteX149" fmla="*/ 193953 w 214106"/>
              <a:gd name="connsiteY149" fmla="*/ 78138 h 287872"/>
              <a:gd name="connsiteX150" fmla="*/ 188482 w 214106"/>
              <a:gd name="connsiteY150" fmla="*/ 82697 h 287872"/>
              <a:gd name="connsiteX151" fmla="*/ 185746 w 214106"/>
              <a:gd name="connsiteY151" fmla="*/ 90904 h 287872"/>
              <a:gd name="connsiteX152" fmla="*/ 182099 w 214106"/>
              <a:gd name="connsiteY152" fmla="*/ 95464 h 287872"/>
              <a:gd name="connsiteX153" fmla="*/ 180275 w 214106"/>
              <a:gd name="connsiteY153" fmla="*/ 99111 h 287872"/>
              <a:gd name="connsiteX154" fmla="*/ 178451 w 214106"/>
              <a:gd name="connsiteY154" fmla="*/ 106406 h 287872"/>
              <a:gd name="connsiteX155" fmla="*/ 181187 w 214106"/>
              <a:gd name="connsiteY155" fmla="*/ 109142 h 287872"/>
              <a:gd name="connsiteX156" fmla="*/ 178451 w 214106"/>
              <a:gd name="connsiteY156" fmla="*/ 115525 h 287872"/>
              <a:gd name="connsiteX157" fmla="*/ 178451 w 214106"/>
              <a:gd name="connsiteY157" fmla="*/ 118261 h 287872"/>
              <a:gd name="connsiteX158" fmla="*/ 183011 w 214106"/>
              <a:gd name="connsiteY158" fmla="*/ 130116 h 287872"/>
              <a:gd name="connsiteX159" fmla="*/ 182099 w 214106"/>
              <a:gd name="connsiteY159" fmla="*/ 134675 h 287872"/>
              <a:gd name="connsiteX160" fmla="*/ 176627 w 214106"/>
              <a:gd name="connsiteY160" fmla="*/ 142882 h 287872"/>
              <a:gd name="connsiteX161" fmla="*/ 174804 w 214106"/>
              <a:gd name="connsiteY161" fmla="*/ 146530 h 287872"/>
              <a:gd name="connsiteX162" fmla="*/ 174804 w 214106"/>
              <a:gd name="connsiteY162" fmla="*/ 149265 h 287872"/>
              <a:gd name="connsiteX163" fmla="*/ 174804 w 214106"/>
              <a:gd name="connsiteY163" fmla="*/ 152913 h 287872"/>
              <a:gd name="connsiteX164" fmla="*/ 175716 w 214106"/>
              <a:gd name="connsiteY164" fmla="*/ 156560 h 287872"/>
              <a:gd name="connsiteX165" fmla="*/ 175716 w 214106"/>
              <a:gd name="connsiteY165" fmla="*/ 159296 h 287872"/>
              <a:gd name="connsiteX166" fmla="*/ 177539 w 214106"/>
              <a:gd name="connsiteY166" fmla="*/ 160208 h 287872"/>
              <a:gd name="connsiteX167" fmla="*/ 179363 w 214106"/>
              <a:gd name="connsiteY167" fmla="*/ 162032 h 287872"/>
              <a:gd name="connsiteX168" fmla="*/ 182099 w 214106"/>
              <a:gd name="connsiteY168" fmla="*/ 166591 h 287872"/>
              <a:gd name="connsiteX169" fmla="*/ 181187 w 214106"/>
              <a:gd name="connsiteY169" fmla="*/ 169327 h 287872"/>
              <a:gd name="connsiteX170" fmla="*/ 181187 w 214106"/>
              <a:gd name="connsiteY170" fmla="*/ 171151 h 287872"/>
              <a:gd name="connsiteX171" fmla="*/ 175716 w 214106"/>
              <a:gd name="connsiteY171" fmla="*/ 179358 h 287872"/>
              <a:gd name="connsiteX172" fmla="*/ 172980 w 214106"/>
              <a:gd name="connsiteY172" fmla="*/ 180270 h 287872"/>
              <a:gd name="connsiteX173" fmla="*/ 170244 w 214106"/>
              <a:gd name="connsiteY173" fmla="*/ 179358 h 287872"/>
              <a:gd name="connsiteX174" fmla="*/ 165685 w 214106"/>
              <a:gd name="connsiteY174" fmla="*/ 181182 h 287872"/>
              <a:gd name="connsiteX175" fmla="*/ 162949 w 214106"/>
              <a:gd name="connsiteY175" fmla="*/ 182093 h 287872"/>
              <a:gd name="connsiteX176" fmla="*/ 152006 w 214106"/>
              <a:gd name="connsiteY176" fmla="*/ 177534 h 287872"/>
              <a:gd name="connsiteX177" fmla="*/ 145623 w 214106"/>
              <a:gd name="connsiteY177" fmla="*/ 179358 h 287872"/>
              <a:gd name="connsiteX178" fmla="*/ 143799 w 214106"/>
              <a:gd name="connsiteY178" fmla="*/ 181182 h 287872"/>
              <a:gd name="connsiteX179" fmla="*/ 142887 w 214106"/>
              <a:gd name="connsiteY179" fmla="*/ 182093 h 287872"/>
              <a:gd name="connsiteX180" fmla="*/ 140152 w 214106"/>
              <a:gd name="connsiteY180" fmla="*/ 184829 h 287872"/>
              <a:gd name="connsiteX181" fmla="*/ 136504 w 214106"/>
              <a:gd name="connsiteY181" fmla="*/ 190301 h 287872"/>
              <a:gd name="connsiteX182" fmla="*/ 124649 w 214106"/>
              <a:gd name="connsiteY182" fmla="*/ 198508 h 287872"/>
              <a:gd name="connsiteX183" fmla="*/ 121914 w 214106"/>
              <a:gd name="connsiteY183" fmla="*/ 198508 h 287872"/>
              <a:gd name="connsiteX184" fmla="*/ 118266 w 214106"/>
              <a:gd name="connsiteY184" fmla="*/ 200331 h 287872"/>
              <a:gd name="connsiteX185" fmla="*/ 110059 w 214106"/>
              <a:gd name="connsiteY185" fmla="*/ 203067 h 287872"/>
              <a:gd name="connsiteX186" fmla="*/ 98205 w 214106"/>
              <a:gd name="connsiteY186" fmla="*/ 215833 h 287872"/>
              <a:gd name="connsiteX187" fmla="*/ 95469 w 214106"/>
              <a:gd name="connsiteY187" fmla="*/ 224952 h 287872"/>
              <a:gd name="connsiteX188" fmla="*/ 92733 w 214106"/>
              <a:gd name="connsiteY188" fmla="*/ 230424 h 287872"/>
              <a:gd name="connsiteX189" fmla="*/ 89998 w 214106"/>
              <a:gd name="connsiteY189" fmla="*/ 238631 h 287872"/>
              <a:gd name="connsiteX190" fmla="*/ 86350 w 214106"/>
              <a:gd name="connsiteY190" fmla="*/ 243190 h 287872"/>
              <a:gd name="connsiteX191" fmla="*/ 86350 w 214106"/>
              <a:gd name="connsiteY191" fmla="*/ 248662 h 287872"/>
              <a:gd name="connsiteX192" fmla="*/ 87262 w 214106"/>
              <a:gd name="connsiteY192" fmla="*/ 253221 h 287872"/>
              <a:gd name="connsiteX193" fmla="*/ 88174 w 214106"/>
              <a:gd name="connsiteY193" fmla="*/ 257781 h 287872"/>
              <a:gd name="connsiteX194" fmla="*/ 90909 w 214106"/>
              <a:gd name="connsiteY194" fmla="*/ 260516 h 287872"/>
              <a:gd name="connsiteX195" fmla="*/ 89998 w 214106"/>
              <a:gd name="connsiteY195" fmla="*/ 271459 h 287872"/>
              <a:gd name="connsiteX196" fmla="*/ 88174 w 214106"/>
              <a:gd name="connsiteY196" fmla="*/ 278754 h 287872"/>
              <a:gd name="connsiteX197" fmla="*/ 86350 w 214106"/>
              <a:gd name="connsiteY197" fmla="*/ 283313 h 287872"/>
              <a:gd name="connsiteX198" fmla="*/ 86350 w 214106"/>
              <a:gd name="connsiteY198" fmla="*/ 287873 h 287872"/>
              <a:gd name="connsiteX199" fmla="*/ 74495 w 214106"/>
              <a:gd name="connsiteY199" fmla="*/ 283313 h 287872"/>
              <a:gd name="connsiteX200" fmla="*/ 65376 w 214106"/>
              <a:gd name="connsiteY200" fmla="*/ 270547 h 287872"/>
              <a:gd name="connsiteX201" fmla="*/ 65376 w 214106"/>
              <a:gd name="connsiteY201" fmla="*/ 266900 h 287872"/>
              <a:gd name="connsiteX202" fmla="*/ 68112 w 214106"/>
              <a:gd name="connsiteY202" fmla="*/ 263252 h 287872"/>
              <a:gd name="connsiteX203" fmla="*/ 58993 w 214106"/>
              <a:gd name="connsiteY203" fmla="*/ 256869 h 287872"/>
              <a:gd name="connsiteX204" fmla="*/ 57170 w 214106"/>
              <a:gd name="connsiteY204" fmla="*/ 249574 h 287872"/>
              <a:gd name="connsiteX205" fmla="*/ 52610 w 214106"/>
              <a:gd name="connsiteY205" fmla="*/ 245014 h 287872"/>
              <a:gd name="connsiteX206" fmla="*/ 57170 w 214106"/>
              <a:gd name="connsiteY206" fmla="*/ 240455 h 287872"/>
              <a:gd name="connsiteX207" fmla="*/ 69936 w 214106"/>
              <a:gd name="connsiteY207" fmla="*/ 227688 h 287872"/>
              <a:gd name="connsiteX208" fmla="*/ 69024 w 214106"/>
              <a:gd name="connsiteY208" fmla="*/ 224952 h 287872"/>
              <a:gd name="connsiteX209" fmla="*/ 70848 w 214106"/>
              <a:gd name="connsiteY209" fmla="*/ 218569 h 287872"/>
              <a:gd name="connsiteX210" fmla="*/ 69936 w 214106"/>
              <a:gd name="connsiteY210" fmla="*/ 214922 h 287872"/>
              <a:gd name="connsiteX211" fmla="*/ 66288 w 214106"/>
              <a:gd name="connsiteY211" fmla="*/ 213098 h 287872"/>
              <a:gd name="connsiteX212" fmla="*/ 56258 w 214106"/>
              <a:gd name="connsiteY212" fmla="*/ 215833 h 287872"/>
              <a:gd name="connsiteX213" fmla="*/ 52610 w 214106"/>
              <a:gd name="connsiteY213" fmla="*/ 215833 h 287872"/>
              <a:gd name="connsiteX214" fmla="*/ 50786 w 214106"/>
              <a:gd name="connsiteY214" fmla="*/ 214010 h 287872"/>
              <a:gd name="connsiteX215" fmla="*/ 47139 w 214106"/>
              <a:gd name="connsiteY215" fmla="*/ 210362 h 287872"/>
              <a:gd name="connsiteX216" fmla="*/ 45315 w 214106"/>
              <a:gd name="connsiteY216" fmla="*/ 207627 h 287872"/>
              <a:gd name="connsiteX217" fmla="*/ 44403 w 214106"/>
              <a:gd name="connsiteY217" fmla="*/ 205803 h 287872"/>
              <a:gd name="connsiteX218" fmla="*/ 43491 w 214106"/>
              <a:gd name="connsiteY218" fmla="*/ 203979 h 287872"/>
              <a:gd name="connsiteX219" fmla="*/ 42579 w 214106"/>
              <a:gd name="connsiteY219" fmla="*/ 204891 h 287872"/>
              <a:gd name="connsiteX220" fmla="*/ 40755 w 214106"/>
              <a:gd name="connsiteY220" fmla="*/ 202155 h 287872"/>
              <a:gd name="connsiteX221" fmla="*/ 39844 w 214106"/>
              <a:gd name="connsiteY221" fmla="*/ 200331 h 287872"/>
              <a:gd name="connsiteX222" fmla="*/ 38020 w 214106"/>
              <a:gd name="connsiteY222" fmla="*/ 197596 h 287872"/>
              <a:gd name="connsiteX223" fmla="*/ 36196 w 214106"/>
              <a:gd name="connsiteY223" fmla="*/ 196684 h 287872"/>
              <a:gd name="connsiteX224" fmla="*/ 34372 w 214106"/>
              <a:gd name="connsiteY224" fmla="*/ 193036 h 287872"/>
              <a:gd name="connsiteX225" fmla="*/ 31636 w 214106"/>
              <a:gd name="connsiteY225" fmla="*/ 191212 h 287872"/>
              <a:gd name="connsiteX226" fmla="*/ 34372 w 214106"/>
              <a:gd name="connsiteY226" fmla="*/ 189389 h 287872"/>
              <a:gd name="connsiteX227" fmla="*/ 38932 w 214106"/>
              <a:gd name="connsiteY227" fmla="*/ 183917 h 287872"/>
              <a:gd name="connsiteX228" fmla="*/ 39844 w 214106"/>
              <a:gd name="connsiteY228" fmla="*/ 174798 h 287872"/>
              <a:gd name="connsiteX229" fmla="*/ 41667 w 214106"/>
              <a:gd name="connsiteY229" fmla="*/ 156560 h 287872"/>
              <a:gd name="connsiteX230" fmla="*/ 39844 w 214106"/>
              <a:gd name="connsiteY230" fmla="*/ 145618 h 287872"/>
              <a:gd name="connsiteX231" fmla="*/ 38020 w 214106"/>
              <a:gd name="connsiteY231" fmla="*/ 137411 h 287872"/>
              <a:gd name="connsiteX232" fmla="*/ 31636 w 214106"/>
              <a:gd name="connsiteY232" fmla="*/ 134675 h 287872"/>
              <a:gd name="connsiteX233" fmla="*/ 27989 w 214106"/>
              <a:gd name="connsiteY233" fmla="*/ 133763 h 287872"/>
              <a:gd name="connsiteX234" fmla="*/ 19782 w 214106"/>
              <a:gd name="connsiteY234" fmla="*/ 131028 h 287872"/>
              <a:gd name="connsiteX235" fmla="*/ 6103 w 214106"/>
              <a:gd name="connsiteY235" fmla="*/ 129204 h 287872"/>
              <a:gd name="connsiteX236" fmla="*/ 1544 w 214106"/>
              <a:gd name="connsiteY236" fmla="*/ 131939 h 287872"/>
              <a:gd name="connsiteX237" fmla="*/ 14310 w 214106"/>
              <a:gd name="connsiteY237" fmla="*/ 120997 h 287872"/>
              <a:gd name="connsiteX238" fmla="*/ 32548 w 214106"/>
              <a:gd name="connsiteY238" fmla="*/ 110054 h 287872"/>
              <a:gd name="connsiteX239" fmla="*/ 41667 w 214106"/>
              <a:gd name="connsiteY239" fmla="*/ 99111 h 287872"/>
              <a:gd name="connsiteX240" fmla="*/ 43491 w 214106"/>
              <a:gd name="connsiteY240" fmla="*/ 93640 h 287872"/>
              <a:gd name="connsiteX241" fmla="*/ 50786 w 214106"/>
              <a:gd name="connsiteY241" fmla="*/ 88169 h 287872"/>
              <a:gd name="connsiteX242" fmla="*/ 52610 w 214106"/>
              <a:gd name="connsiteY242" fmla="*/ 78138 h 287872"/>
              <a:gd name="connsiteX243" fmla="*/ 55346 w 214106"/>
              <a:gd name="connsiteY243" fmla="*/ 72666 h 287872"/>
              <a:gd name="connsiteX244" fmla="*/ 58993 w 214106"/>
              <a:gd name="connsiteY244" fmla="*/ 70843 h 287872"/>
              <a:gd name="connsiteX245" fmla="*/ 60817 w 214106"/>
              <a:gd name="connsiteY245" fmla="*/ 68107 h 287872"/>
              <a:gd name="connsiteX246" fmla="*/ 61729 w 214106"/>
              <a:gd name="connsiteY246" fmla="*/ 67195 h 287872"/>
              <a:gd name="connsiteX247" fmla="*/ 62641 w 214106"/>
              <a:gd name="connsiteY247" fmla="*/ 65371 h 287872"/>
              <a:gd name="connsiteX248" fmla="*/ 65376 w 214106"/>
              <a:gd name="connsiteY248" fmla="*/ 58076 h 287872"/>
              <a:gd name="connsiteX249" fmla="*/ 68112 w 214106"/>
              <a:gd name="connsiteY249" fmla="*/ 57164 h 287872"/>
              <a:gd name="connsiteX250" fmla="*/ 65376 w 214106"/>
              <a:gd name="connsiteY250" fmla="*/ 52605 h 287872"/>
              <a:gd name="connsiteX251" fmla="*/ 70848 w 214106"/>
              <a:gd name="connsiteY251" fmla="*/ 48045 h 287872"/>
              <a:gd name="connsiteX252" fmla="*/ 72672 w 214106"/>
              <a:gd name="connsiteY252" fmla="*/ 43486 h 287872"/>
              <a:gd name="connsiteX253" fmla="*/ 72672 w 214106"/>
              <a:gd name="connsiteY253" fmla="*/ 41662 h 287872"/>
              <a:gd name="connsiteX254" fmla="*/ 73583 w 214106"/>
              <a:gd name="connsiteY254" fmla="*/ 38014 h 287872"/>
              <a:gd name="connsiteX255" fmla="*/ 79967 w 214106"/>
              <a:gd name="connsiteY255" fmla="*/ 26160 h 287872"/>
              <a:gd name="connsiteX256" fmla="*/ 77231 w 214106"/>
              <a:gd name="connsiteY256" fmla="*/ 21601 h 287872"/>
              <a:gd name="connsiteX257" fmla="*/ 80879 w 214106"/>
              <a:gd name="connsiteY257" fmla="*/ 19777 h 287872"/>
              <a:gd name="connsiteX258" fmla="*/ 83614 w 214106"/>
              <a:gd name="connsiteY258" fmla="*/ 9746 h 287872"/>
              <a:gd name="connsiteX259" fmla="*/ 82702 w 214106"/>
              <a:gd name="connsiteY259" fmla="*/ 7922 h 287872"/>
              <a:gd name="connsiteX260" fmla="*/ 78143 w 214106"/>
              <a:gd name="connsiteY260" fmla="*/ 5186 h 287872"/>
              <a:gd name="connsiteX261" fmla="*/ 127385 w 214106"/>
              <a:gd name="connsiteY261" fmla="*/ 54428 h 287872"/>
              <a:gd name="connsiteX262" fmla="*/ 127385 w 214106"/>
              <a:gd name="connsiteY262" fmla="*/ 57164 h 287872"/>
              <a:gd name="connsiteX263" fmla="*/ 125561 w 214106"/>
              <a:gd name="connsiteY263" fmla="*/ 59900 h 287872"/>
              <a:gd name="connsiteX264" fmla="*/ 123738 w 214106"/>
              <a:gd name="connsiteY264" fmla="*/ 62636 h 287872"/>
              <a:gd name="connsiteX265" fmla="*/ 124649 w 214106"/>
              <a:gd name="connsiteY265" fmla="*/ 56252 h 287872"/>
              <a:gd name="connsiteX266" fmla="*/ 127385 w 214106"/>
              <a:gd name="connsiteY266" fmla="*/ 54428 h 287872"/>
              <a:gd name="connsiteX267" fmla="*/ 203072 w 214106"/>
              <a:gd name="connsiteY267" fmla="*/ 51693 h 287872"/>
              <a:gd name="connsiteX268" fmla="*/ 201248 w 214106"/>
              <a:gd name="connsiteY268" fmla="*/ 52605 h 287872"/>
              <a:gd name="connsiteX269" fmla="*/ 201248 w 214106"/>
              <a:gd name="connsiteY269" fmla="*/ 51693 h 287872"/>
              <a:gd name="connsiteX270" fmla="*/ 203072 w 214106"/>
              <a:gd name="connsiteY270" fmla="*/ 51693 h 287872"/>
              <a:gd name="connsiteX271" fmla="*/ 153830 w 214106"/>
              <a:gd name="connsiteY271" fmla="*/ 37103 h 287872"/>
              <a:gd name="connsiteX272" fmla="*/ 153830 w 214106"/>
              <a:gd name="connsiteY272" fmla="*/ 41662 h 287872"/>
              <a:gd name="connsiteX273" fmla="*/ 151094 w 214106"/>
              <a:gd name="connsiteY273" fmla="*/ 42574 h 287872"/>
              <a:gd name="connsiteX274" fmla="*/ 153830 w 214106"/>
              <a:gd name="connsiteY274" fmla="*/ 37103 h 287872"/>
              <a:gd name="connsiteX275" fmla="*/ 114619 w 214106"/>
              <a:gd name="connsiteY275" fmla="*/ 7010 h 287872"/>
              <a:gd name="connsiteX276" fmla="*/ 113707 w 214106"/>
              <a:gd name="connsiteY276" fmla="*/ 7922 h 287872"/>
              <a:gd name="connsiteX277" fmla="*/ 113707 w 214106"/>
              <a:gd name="connsiteY277" fmla="*/ 8834 h 287872"/>
              <a:gd name="connsiteX278" fmla="*/ 110971 w 214106"/>
              <a:gd name="connsiteY278" fmla="*/ 7922 h 287872"/>
              <a:gd name="connsiteX279" fmla="*/ 110971 w 214106"/>
              <a:gd name="connsiteY279" fmla="*/ 6098 h 287872"/>
              <a:gd name="connsiteX280" fmla="*/ 114619 w 214106"/>
              <a:gd name="connsiteY280" fmla="*/ 7010 h 287872"/>
              <a:gd name="connsiteX281" fmla="*/ 197601 w 214106"/>
              <a:gd name="connsiteY281" fmla="*/ 50781 h 287872"/>
              <a:gd name="connsiteX282" fmla="*/ 200336 w 214106"/>
              <a:gd name="connsiteY282" fmla="*/ 53517 h 287872"/>
              <a:gd name="connsiteX283" fmla="*/ 197601 w 214106"/>
              <a:gd name="connsiteY283" fmla="*/ 50781 h 287872"/>
              <a:gd name="connsiteX284" fmla="*/ 147447 w 214106"/>
              <a:gd name="connsiteY284" fmla="*/ 43486 h 287872"/>
              <a:gd name="connsiteX285" fmla="*/ 147447 w 214106"/>
              <a:gd name="connsiteY285" fmla="*/ 43486 h 287872"/>
              <a:gd name="connsiteX286" fmla="*/ 150182 w 214106"/>
              <a:gd name="connsiteY286" fmla="*/ 43486 h 287872"/>
              <a:gd name="connsiteX287" fmla="*/ 147447 w 214106"/>
              <a:gd name="connsiteY287" fmla="*/ 43486 h 287872"/>
              <a:gd name="connsiteX288" fmla="*/ 155654 w 214106"/>
              <a:gd name="connsiteY288" fmla="*/ 40750 h 287872"/>
              <a:gd name="connsiteX289" fmla="*/ 155654 w 214106"/>
              <a:gd name="connsiteY289" fmla="*/ 42574 h 287872"/>
              <a:gd name="connsiteX290" fmla="*/ 155654 w 214106"/>
              <a:gd name="connsiteY290" fmla="*/ 40750 h 28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14106" h="287872">
                <a:moveTo>
                  <a:pt x="78143" y="5186"/>
                </a:moveTo>
                <a:cubicBezTo>
                  <a:pt x="79055" y="5186"/>
                  <a:pt x="79055" y="4274"/>
                  <a:pt x="79055" y="3363"/>
                </a:cubicBezTo>
                <a:cubicBezTo>
                  <a:pt x="79967" y="4274"/>
                  <a:pt x="78143" y="5186"/>
                  <a:pt x="79967" y="4274"/>
                </a:cubicBezTo>
                <a:cubicBezTo>
                  <a:pt x="79967" y="3363"/>
                  <a:pt x="79967" y="627"/>
                  <a:pt x="80879" y="1539"/>
                </a:cubicBezTo>
                <a:cubicBezTo>
                  <a:pt x="81790" y="1539"/>
                  <a:pt x="81790" y="-1197"/>
                  <a:pt x="81790" y="627"/>
                </a:cubicBezTo>
                <a:cubicBezTo>
                  <a:pt x="80879" y="627"/>
                  <a:pt x="82702" y="1539"/>
                  <a:pt x="81790" y="1539"/>
                </a:cubicBezTo>
                <a:cubicBezTo>
                  <a:pt x="80879" y="3363"/>
                  <a:pt x="81790" y="1539"/>
                  <a:pt x="82702" y="2451"/>
                </a:cubicBezTo>
                <a:cubicBezTo>
                  <a:pt x="79967" y="2451"/>
                  <a:pt x="80879" y="4274"/>
                  <a:pt x="82702" y="5186"/>
                </a:cubicBezTo>
                <a:cubicBezTo>
                  <a:pt x="83614" y="7922"/>
                  <a:pt x="83614" y="-285"/>
                  <a:pt x="85438" y="627"/>
                </a:cubicBezTo>
                <a:cubicBezTo>
                  <a:pt x="85438" y="2451"/>
                  <a:pt x="83614" y="3363"/>
                  <a:pt x="83614" y="5186"/>
                </a:cubicBezTo>
                <a:cubicBezTo>
                  <a:pt x="84526" y="4274"/>
                  <a:pt x="83614" y="3363"/>
                  <a:pt x="84526" y="5186"/>
                </a:cubicBezTo>
                <a:cubicBezTo>
                  <a:pt x="82702" y="7922"/>
                  <a:pt x="84526" y="5186"/>
                  <a:pt x="84526" y="7010"/>
                </a:cubicBezTo>
                <a:cubicBezTo>
                  <a:pt x="83614" y="7922"/>
                  <a:pt x="84526" y="7922"/>
                  <a:pt x="85438" y="7010"/>
                </a:cubicBezTo>
                <a:cubicBezTo>
                  <a:pt x="85438" y="7010"/>
                  <a:pt x="85438" y="4274"/>
                  <a:pt x="86350" y="6098"/>
                </a:cubicBezTo>
                <a:cubicBezTo>
                  <a:pt x="87262" y="7922"/>
                  <a:pt x="85438" y="7922"/>
                  <a:pt x="87262" y="9746"/>
                </a:cubicBezTo>
                <a:cubicBezTo>
                  <a:pt x="87262" y="8834"/>
                  <a:pt x="87262" y="7010"/>
                  <a:pt x="88174" y="7922"/>
                </a:cubicBezTo>
                <a:cubicBezTo>
                  <a:pt x="88174" y="6098"/>
                  <a:pt x="89998" y="5186"/>
                  <a:pt x="89998" y="3363"/>
                </a:cubicBezTo>
                <a:cubicBezTo>
                  <a:pt x="91821" y="2451"/>
                  <a:pt x="88174" y="7922"/>
                  <a:pt x="89998" y="6098"/>
                </a:cubicBezTo>
                <a:cubicBezTo>
                  <a:pt x="90909" y="5186"/>
                  <a:pt x="91821" y="5186"/>
                  <a:pt x="91821" y="7010"/>
                </a:cubicBezTo>
                <a:cubicBezTo>
                  <a:pt x="92733" y="7010"/>
                  <a:pt x="92733" y="8834"/>
                  <a:pt x="92733" y="8834"/>
                </a:cubicBezTo>
                <a:cubicBezTo>
                  <a:pt x="90909" y="10658"/>
                  <a:pt x="94557" y="9746"/>
                  <a:pt x="94557" y="8834"/>
                </a:cubicBezTo>
                <a:cubicBezTo>
                  <a:pt x="93645" y="7922"/>
                  <a:pt x="95469" y="6098"/>
                  <a:pt x="95469" y="7922"/>
                </a:cubicBezTo>
                <a:cubicBezTo>
                  <a:pt x="95469" y="7922"/>
                  <a:pt x="95469" y="7922"/>
                  <a:pt x="95469" y="7922"/>
                </a:cubicBezTo>
                <a:cubicBezTo>
                  <a:pt x="95469" y="7922"/>
                  <a:pt x="95469" y="8834"/>
                  <a:pt x="95469" y="8834"/>
                </a:cubicBezTo>
                <a:cubicBezTo>
                  <a:pt x="97293" y="5186"/>
                  <a:pt x="95469" y="8834"/>
                  <a:pt x="97293" y="7922"/>
                </a:cubicBezTo>
                <a:cubicBezTo>
                  <a:pt x="97293" y="7922"/>
                  <a:pt x="96381" y="8834"/>
                  <a:pt x="97293" y="9746"/>
                </a:cubicBezTo>
                <a:cubicBezTo>
                  <a:pt x="98205" y="9746"/>
                  <a:pt x="98205" y="8834"/>
                  <a:pt x="98205" y="8834"/>
                </a:cubicBezTo>
                <a:cubicBezTo>
                  <a:pt x="97293" y="13393"/>
                  <a:pt x="98205" y="11570"/>
                  <a:pt x="100028" y="8834"/>
                </a:cubicBezTo>
                <a:cubicBezTo>
                  <a:pt x="101852" y="7010"/>
                  <a:pt x="102764" y="9746"/>
                  <a:pt x="100028" y="10658"/>
                </a:cubicBezTo>
                <a:cubicBezTo>
                  <a:pt x="99117" y="12482"/>
                  <a:pt x="100028" y="13393"/>
                  <a:pt x="98205" y="13393"/>
                </a:cubicBezTo>
                <a:cubicBezTo>
                  <a:pt x="97293" y="14305"/>
                  <a:pt x="98205" y="14305"/>
                  <a:pt x="98205" y="13393"/>
                </a:cubicBezTo>
                <a:cubicBezTo>
                  <a:pt x="99117" y="13393"/>
                  <a:pt x="98205" y="15217"/>
                  <a:pt x="99117" y="14305"/>
                </a:cubicBezTo>
                <a:cubicBezTo>
                  <a:pt x="100028" y="13393"/>
                  <a:pt x="100028" y="15217"/>
                  <a:pt x="100028" y="15217"/>
                </a:cubicBezTo>
                <a:cubicBezTo>
                  <a:pt x="100940" y="14305"/>
                  <a:pt x="100028" y="13393"/>
                  <a:pt x="100028" y="12482"/>
                </a:cubicBezTo>
                <a:cubicBezTo>
                  <a:pt x="100028" y="12482"/>
                  <a:pt x="100940" y="11570"/>
                  <a:pt x="100940" y="11570"/>
                </a:cubicBezTo>
                <a:cubicBezTo>
                  <a:pt x="100940" y="11570"/>
                  <a:pt x="100028" y="12482"/>
                  <a:pt x="100940" y="12482"/>
                </a:cubicBezTo>
                <a:cubicBezTo>
                  <a:pt x="102764" y="11570"/>
                  <a:pt x="102764" y="8834"/>
                  <a:pt x="103676" y="7922"/>
                </a:cubicBezTo>
                <a:cubicBezTo>
                  <a:pt x="106412" y="8834"/>
                  <a:pt x="104588" y="12482"/>
                  <a:pt x="101852" y="13393"/>
                </a:cubicBezTo>
                <a:cubicBezTo>
                  <a:pt x="101852" y="13393"/>
                  <a:pt x="103676" y="12482"/>
                  <a:pt x="102764" y="14305"/>
                </a:cubicBezTo>
                <a:cubicBezTo>
                  <a:pt x="102764" y="15217"/>
                  <a:pt x="101852" y="15217"/>
                  <a:pt x="101852" y="16129"/>
                </a:cubicBezTo>
                <a:cubicBezTo>
                  <a:pt x="101852" y="17041"/>
                  <a:pt x="102764" y="16129"/>
                  <a:pt x="102764" y="16129"/>
                </a:cubicBezTo>
                <a:cubicBezTo>
                  <a:pt x="106412" y="16129"/>
                  <a:pt x="100940" y="23424"/>
                  <a:pt x="105500" y="21601"/>
                </a:cubicBezTo>
                <a:cubicBezTo>
                  <a:pt x="105500" y="20689"/>
                  <a:pt x="106412" y="20689"/>
                  <a:pt x="107324" y="19777"/>
                </a:cubicBezTo>
                <a:cubicBezTo>
                  <a:pt x="106412" y="17953"/>
                  <a:pt x="106412" y="15217"/>
                  <a:pt x="108236" y="15217"/>
                </a:cubicBezTo>
                <a:cubicBezTo>
                  <a:pt x="108236" y="14305"/>
                  <a:pt x="109147" y="13393"/>
                  <a:pt x="110059" y="14305"/>
                </a:cubicBezTo>
                <a:cubicBezTo>
                  <a:pt x="110059" y="13393"/>
                  <a:pt x="112795" y="13393"/>
                  <a:pt x="110971" y="13393"/>
                </a:cubicBezTo>
                <a:cubicBezTo>
                  <a:pt x="111883" y="13393"/>
                  <a:pt x="111883" y="12482"/>
                  <a:pt x="111883" y="11570"/>
                </a:cubicBezTo>
                <a:cubicBezTo>
                  <a:pt x="111883" y="12482"/>
                  <a:pt x="111883" y="13393"/>
                  <a:pt x="112795" y="13393"/>
                </a:cubicBezTo>
                <a:cubicBezTo>
                  <a:pt x="113707" y="13393"/>
                  <a:pt x="114619" y="15217"/>
                  <a:pt x="113707" y="14305"/>
                </a:cubicBezTo>
                <a:cubicBezTo>
                  <a:pt x="113707" y="15217"/>
                  <a:pt x="114619" y="14305"/>
                  <a:pt x="115531" y="15217"/>
                </a:cubicBezTo>
                <a:cubicBezTo>
                  <a:pt x="114619" y="15217"/>
                  <a:pt x="112795" y="17041"/>
                  <a:pt x="114619" y="16129"/>
                </a:cubicBezTo>
                <a:cubicBezTo>
                  <a:pt x="116443" y="17041"/>
                  <a:pt x="115531" y="14305"/>
                  <a:pt x="116443" y="13393"/>
                </a:cubicBezTo>
                <a:cubicBezTo>
                  <a:pt x="117354" y="13393"/>
                  <a:pt x="120090" y="9746"/>
                  <a:pt x="119178" y="13393"/>
                </a:cubicBezTo>
                <a:cubicBezTo>
                  <a:pt x="116443" y="14305"/>
                  <a:pt x="118266" y="17041"/>
                  <a:pt x="116443" y="17041"/>
                </a:cubicBezTo>
                <a:cubicBezTo>
                  <a:pt x="117354" y="17041"/>
                  <a:pt x="118266" y="18865"/>
                  <a:pt x="117354" y="18865"/>
                </a:cubicBezTo>
                <a:cubicBezTo>
                  <a:pt x="119178" y="18865"/>
                  <a:pt x="117354" y="15217"/>
                  <a:pt x="120090" y="18865"/>
                </a:cubicBezTo>
                <a:cubicBezTo>
                  <a:pt x="121002" y="18865"/>
                  <a:pt x="120090" y="18865"/>
                  <a:pt x="120090" y="17953"/>
                </a:cubicBezTo>
                <a:cubicBezTo>
                  <a:pt x="120090" y="17041"/>
                  <a:pt x="120090" y="16129"/>
                  <a:pt x="121002" y="17041"/>
                </a:cubicBezTo>
                <a:cubicBezTo>
                  <a:pt x="121002" y="17041"/>
                  <a:pt x="121002" y="17953"/>
                  <a:pt x="121002" y="18865"/>
                </a:cubicBezTo>
                <a:cubicBezTo>
                  <a:pt x="121002" y="18865"/>
                  <a:pt x="121002" y="17953"/>
                  <a:pt x="121914" y="18865"/>
                </a:cubicBezTo>
                <a:cubicBezTo>
                  <a:pt x="121002" y="19777"/>
                  <a:pt x="122826" y="20689"/>
                  <a:pt x="121914" y="21601"/>
                </a:cubicBezTo>
                <a:cubicBezTo>
                  <a:pt x="123738" y="22512"/>
                  <a:pt x="121914" y="22512"/>
                  <a:pt x="121002" y="23424"/>
                </a:cubicBezTo>
                <a:cubicBezTo>
                  <a:pt x="121002" y="24336"/>
                  <a:pt x="122826" y="23424"/>
                  <a:pt x="122826" y="22512"/>
                </a:cubicBezTo>
                <a:cubicBezTo>
                  <a:pt x="121914" y="21601"/>
                  <a:pt x="123738" y="22512"/>
                  <a:pt x="123738" y="22512"/>
                </a:cubicBezTo>
                <a:cubicBezTo>
                  <a:pt x="126473" y="22512"/>
                  <a:pt x="120090" y="25248"/>
                  <a:pt x="121914" y="25248"/>
                </a:cubicBezTo>
                <a:cubicBezTo>
                  <a:pt x="123738" y="24336"/>
                  <a:pt x="125561" y="27072"/>
                  <a:pt x="126473" y="23424"/>
                </a:cubicBezTo>
                <a:cubicBezTo>
                  <a:pt x="125561" y="21601"/>
                  <a:pt x="129209" y="23424"/>
                  <a:pt x="127385" y="23424"/>
                </a:cubicBezTo>
                <a:cubicBezTo>
                  <a:pt x="126473" y="24336"/>
                  <a:pt x="125561" y="27072"/>
                  <a:pt x="126473" y="25248"/>
                </a:cubicBezTo>
                <a:cubicBezTo>
                  <a:pt x="127385" y="25248"/>
                  <a:pt x="127385" y="25248"/>
                  <a:pt x="127385" y="26160"/>
                </a:cubicBezTo>
                <a:cubicBezTo>
                  <a:pt x="128297" y="24336"/>
                  <a:pt x="128297" y="25248"/>
                  <a:pt x="128297" y="26160"/>
                </a:cubicBezTo>
                <a:cubicBezTo>
                  <a:pt x="131033" y="24336"/>
                  <a:pt x="129209" y="27072"/>
                  <a:pt x="127385" y="27072"/>
                </a:cubicBezTo>
                <a:cubicBezTo>
                  <a:pt x="130121" y="26160"/>
                  <a:pt x="131033" y="28896"/>
                  <a:pt x="130121" y="30719"/>
                </a:cubicBezTo>
                <a:cubicBezTo>
                  <a:pt x="129209" y="30719"/>
                  <a:pt x="127385" y="31631"/>
                  <a:pt x="126473" y="31631"/>
                </a:cubicBezTo>
                <a:cubicBezTo>
                  <a:pt x="127385" y="31631"/>
                  <a:pt x="128297" y="30719"/>
                  <a:pt x="130121" y="31631"/>
                </a:cubicBezTo>
                <a:cubicBezTo>
                  <a:pt x="131033" y="31631"/>
                  <a:pt x="126473" y="36191"/>
                  <a:pt x="125561" y="35279"/>
                </a:cubicBezTo>
                <a:cubicBezTo>
                  <a:pt x="128297" y="36191"/>
                  <a:pt x="126473" y="36191"/>
                  <a:pt x="124649" y="38014"/>
                </a:cubicBezTo>
                <a:cubicBezTo>
                  <a:pt x="122826" y="38014"/>
                  <a:pt x="124649" y="38926"/>
                  <a:pt x="121914" y="38014"/>
                </a:cubicBezTo>
                <a:cubicBezTo>
                  <a:pt x="120090" y="38926"/>
                  <a:pt x="119178" y="39838"/>
                  <a:pt x="121914" y="38926"/>
                </a:cubicBezTo>
                <a:cubicBezTo>
                  <a:pt x="123738" y="38014"/>
                  <a:pt x="122826" y="40750"/>
                  <a:pt x="124649" y="38926"/>
                </a:cubicBezTo>
                <a:cubicBezTo>
                  <a:pt x="126473" y="38926"/>
                  <a:pt x="122826" y="41662"/>
                  <a:pt x="123738" y="43486"/>
                </a:cubicBezTo>
                <a:cubicBezTo>
                  <a:pt x="123738" y="42574"/>
                  <a:pt x="124649" y="41662"/>
                  <a:pt x="125561" y="42574"/>
                </a:cubicBezTo>
                <a:cubicBezTo>
                  <a:pt x="125561" y="46221"/>
                  <a:pt x="126473" y="42574"/>
                  <a:pt x="125561" y="40750"/>
                </a:cubicBezTo>
                <a:cubicBezTo>
                  <a:pt x="127385" y="38926"/>
                  <a:pt x="131033" y="33455"/>
                  <a:pt x="133768" y="37103"/>
                </a:cubicBezTo>
                <a:cubicBezTo>
                  <a:pt x="135592" y="39838"/>
                  <a:pt x="135592" y="46221"/>
                  <a:pt x="131033" y="42574"/>
                </a:cubicBezTo>
                <a:cubicBezTo>
                  <a:pt x="130121" y="41662"/>
                  <a:pt x="130121" y="42574"/>
                  <a:pt x="129209" y="42574"/>
                </a:cubicBezTo>
                <a:cubicBezTo>
                  <a:pt x="127385" y="44398"/>
                  <a:pt x="130121" y="42574"/>
                  <a:pt x="130121" y="42574"/>
                </a:cubicBezTo>
                <a:cubicBezTo>
                  <a:pt x="131033" y="45310"/>
                  <a:pt x="128297" y="46221"/>
                  <a:pt x="127385" y="48045"/>
                </a:cubicBezTo>
                <a:cubicBezTo>
                  <a:pt x="125561" y="48957"/>
                  <a:pt x="124649" y="49869"/>
                  <a:pt x="127385" y="48045"/>
                </a:cubicBezTo>
                <a:cubicBezTo>
                  <a:pt x="131033" y="44398"/>
                  <a:pt x="126473" y="50781"/>
                  <a:pt x="126473" y="51693"/>
                </a:cubicBezTo>
                <a:cubicBezTo>
                  <a:pt x="125561" y="53517"/>
                  <a:pt x="126473" y="56252"/>
                  <a:pt x="124649" y="58076"/>
                </a:cubicBezTo>
                <a:cubicBezTo>
                  <a:pt x="122826" y="63547"/>
                  <a:pt x="129209" y="58988"/>
                  <a:pt x="124649" y="64459"/>
                </a:cubicBezTo>
                <a:cubicBezTo>
                  <a:pt x="123738" y="64459"/>
                  <a:pt x="123738" y="65371"/>
                  <a:pt x="123738" y="66283"/>
                </a:cubicBezTo>
                <a:cubicBezTo>
                  <a:pt x="122826" y="67195"/>
                  <a:pt x="121002" y="67195"/>
                  <a:pt x="121914" y="69019"/>
                </a:cubicBezTo>
                <a:cubicBezTo>
                  <a:pt x="123738" y="70843"/>
                  <a:pt x="120090" y="70843"/>
                  <a:pt x="122826" y="70843"/>
                </a:cubicBezTo>
                <a:cubicBezTo>
                  <a:pt x="122826" y="68107"/>
                  <a:pt x="123738" y="67195"/>
                  <a:pt x="125561" y="67195"/>
                </a:cubicBezTo>
                <a:cubicBezTo>
                  <a:pt x="127385" y="65371"/>
                  <a:pt x="129209" y="62636"/>
                  <a:pt x="131033" y="61724"/>
                </a:cubicBezTo>
                <a:cubicBezTo>
                  <a:pt x="133768" y="58988"/>
                  <a:pt x="132856" y="53517"/>
                  <a:pt x="134680" y="50781"/>
                </a:cubicBezTo>
                <a:cubicBezTo>
                  <a:pt x="135592" y="53517"/>
                  <a:pt x="132856" y="44398"/>
                  <a:pt x="136504" y="48045"/>
                </a:cubicBezTo>
                <a:cubicBezTo>
                  <a:pt x="137416" y="50781"/>
                  <a:pt x="135592" y="46221"/>
                  <a:pt x="137416" y="46221"/>
                </a:cubicBezTo>
                <a:cubicBezTo>
                  <a:pt x="139240" y="46221"/>
                  <a:pt x="142887" y="44398"/>
                  <a:pt x="144711" y="43486"/>
                </a:cubicBezTo>
                <a:cubicBezTo>
                  <a:pt x="146535" y="45310"/>
                  <a:pt x="143799" y="43486"/>
                  <a:pt x="143799" y="45310"/>
                </a:cubicBezTo>
                <a:cubicBezTo>
                  <a:pt x="144711" y="45310"/>
                  <a:pt x="144711" y="47133"/>
                  <a:pt x="144711" y="46221"/>
                </a:cubicBezTo>
                <a:cubicBezTo>
                  <a:pt x="144711" y="44398"/>
                  <a:pt x="145623" y="47133"/>
                  <a:pt x="145623" y="47133"/>
                </a:cubicBezTo>
                <a:cubicBezTo>
                  <a:pt x="144711" y="48045"/>
                  <a:pt x="143799" y="48045"/>
                  <a:pt x="142887" y="48957"/>
                </a:cubicBezTo>
                <a:cubicBezTo>
                  <a:pt x="143799" y="49869"/>
                  <a:pt x="141975" y="53517"/>
                  <a:pt x="140152" y="51693"/>
                </a:cubicBezTo>
                <a:cubicBezTo>
                  <a:pt x="141063" y="52605"/>
                  <a:pt x="138328" y="53517"/>
                  <a:pt x="137416" y="54428"/>
                </a:cubicBezTo>
                <a:cubicBezTo>
                  <a:pt x="135592" y="55340"/>
                  <a:pt x="136504" y="57164"/>
                  <a:pt x="137416" y="55340"/>
                </a:cubicBezTo>
                <a:cubicBezTo>
                  <a:pt x="138328" y="55340"/>
                  <a:pt x="137416" y="58076"/>
                  <a:pt x="138328" y="56252"/>
                </a:cubicBezTo>
                <a:cubicBezTo>
                  <a:pt x="139240" y="56252"/>
                  <a:pt x="138328" y="54428"/>
                  <a:pt x="139240" y="55340"/>
                </a:cubicBezTo>
                <a:cubicBezTo>
                  <a:pt x="140152" y="56252"/>
                  <a:pt x="141063" y="53517"/>
                  <a:pt x="141063" y="56252"/>
                </a:cubicBezTo>
                <a:cubicBezTo>
                  <a:pt x="140152" y="58076"/>
                  <a:pt x="139240" y="56252"/>
                  <a:pt x="140152" y="58076"/>
                </a:cubicBezTo>
                <a:cubicBezTo>
                  <a:pt x="141975" y="57164"/>
                  <a:pt x="141975" y="56252"/>
                  <a:pt x="142887" y="54428"/>
                </a:cubicBezTo>
                <a:cubicBezTo>
                  <a:pt x="143799" y="54428"/>
                  <a:pt x="142887" y="55340"/>
                  <a:pt x="143799" y="54428"/>
                </a:cubicBezTo>
                <a:cubicBezTo>
                  <a:pt x="143799" y="55340"/>
                  <a:pt x="144711" y="54428"/>
                  <a:pt x="143799" y="55340"/>
                </a:cubicBezTo>
                <a:cubicBezTo>
                  <a:pt x="143799" y="56252"/>
                  <a:pt x="143799" y="52605"/>
                  <a:pt x="144711" y="51693"/>
                </a:cubicBezTo>
                <a:cubicBezTo>
                  <a:pt x="144711" y="50781"/>
                  <a:pt x="145623" y="49869"/>
                  <a:pt x="146535" y="49869"/>
                </a:cubicBezTo>
                <a:cubicBezTo>
                  <a:pt x="146535" y="49869"/>
                  <a:pt x="148359" y="50781"/>
                  <a:pt x="147447" y="49869"/>
                </a:cubicBezTo>
                <a:cubicBezTo>
                  <a:pt x="148359" y="45310"/>
                  <a:pt x="149271" y="50781"/>
                  <a:pt x="150182" y="49869"/>
                </a:cubicBezTo>
                <a:cubicBezTo>
                  <a:pt x="149271" y="48957"/>
                  <a:pt x="150182" y="48045"/>
                  <a:pt x="151094" y="48045"/>
                </a:cubicBezTo>
                <a:cubicBezTo>
                  <a:pt x="152006" y="47133"/>
                  <a:pt x="154742" y="47133"/>
                  <a:pt x="153830" y="46221"/>
                </a:cubicBezTo>
                <a:cubicBezTo>
                  <a:pt x="154742" y="45310"/>
                  <a:pt x="154742" y="48045"/>
                  <a:pt x="154742" y="48045"/>
                </a:cubicBezTo>
                <a:cubicBezTo>
                  <a:pt x="154742" y="48045"/>
                  <a:pt x="154742" y="48045"/>
                  <a:pt x="155654" y="48045"/>
                </a:cubicBezTo>
                <a:cubicBezTo>
                  <a:pt x="155654" y="48045"/>
                  <a:pt x="155654" y="47133"/>
                  <a:pt x="155654" y="47133"/>
                </a:cubicBezTo>
                <a:cubicBezTo>
                  <a:pt x="157478" y="47133"/>
                  <a:pt x="154742" y="46221"/>
                  <a:pt x="156566" y="45310"/>
                </a:cubicBezTo>
                <a:cubicBezTo>
                  <a:pt x="158390" y="44398"/>
                  <a:pt x="155654" y="47133"/>
                  <a:pt x="157478" y="46221"/>
                </a:cubicBezTo>
                <a:cubicBezTo>
                  <a:pt x="158390" y="45310"/>
                  <a:pt x="160213" y="48045"/>
                  <a:pt x="161125" y="47133"/>
                </a:cubicBezTo>
                <a:cubicBezTo>
                  <a:pt x="159301" y="46221"/>
                  <a:pt x="162949" y="46221"/>
                  <a:pt x="161125" y="45310"/>
                </a:cubicBezTo>
                <a:cubicBezTo>
                  <a:pt x="162949" y="43486"/>
                  <a:pt x="162037" y="47133"/>
                  <a:pt x="162949" y="48045"/>
                </a:cubicBezTo>
                <a:cubicBezTo>
                  <a:pt x="162037" y="48957"/>
                  <a:pt x="163861" y="48045"/>
                  <a:pt x="163861" y="48045"/>
                </a:cubicBezTo>
                <a:cubicBezTo>
                  <a:pt x="163861" y="48957"/>
                  <a:pt x="164773" y="49869"/>
                  <a:pt x="164773" y="48045"/>
                </a:cubicBezTo>
                <a:cubicBezTo>
                  <a:pt x="163861" y="46221"/>
                  <a:pt x="164773" y="47133"/>
                  <a:pt x="165685" y="46221"/>
                </a:cubicBezTo>
                <a:cubicBezTo>
                  <a:pt x="164773" y="46221"/>
                  <a:pt x="163861" y="44398"/>
                  <a:pt x="165685" y="45310"/>
                </a:cubicBezTo>
                <a:cubicBezTo>
                  <a:pt x="166597" y="45310"/>
                  <a:pt x="163861" y="44398"/>
                  <a:pt x="163861" y="43486"/>
                </a:cubicBezTo>
                <a:cubicBezTo>
                  <a:pt x="163861" y="42574"/>
                  <a:pt x="164773" y="41662"/>
                  <a:pt x="165685" y="41662"/>
                </a:cubicBezTo>
                <a:cubicBezTo>
                  <a:pt x="173892" y="41662"/>
                  <a:pt x="181187" y="47133"/>
                  <a:pt x="188482" y="48957"/>
                </a:cubicBezTo>
                <a:cubicBezTo>
                  <a:pt x="189394" y="49869"/>
                  <a:pt x="191218" y="51693"/>
                  <a:pt x="193041" y="52605"/>
                </a:cubicBezTo>
                <a:cubicBezTo>
                  <a:pt x="193953" y="52605"/>
                  <a:pt x="194865" y="52605"/>
                  <a:pt x="194865" y="52605"/>
                </a:cubicBezTo>
                <a:cubicBezTo>
                  <a:pt x="194865" y="53517"/>
                  <a:pt x="194865" y="53517"/>
                  <a:pt x="193953" y="53517"/>
                </a:cubicBezTo>
                <a:cubicBezTo>
                  <a:pt x="194865" y="56252"/>
                  <a:pt x="198513" y="55340"/>
                  <a:pt x="201248" y="55340"/>
                </a:cubicBezTo>
                <a:cubicBezTo>
                  <a:pt x="202160" y="56252"/>
                  <a:pt x="200336" y="57164"/>
                  <a:pt x="202160" y="57164"/>
                </a:cubicBezTo>
                <a:cubicBezTo>
                  <a:pt x="201248" y="58076"/>
                  <a:pt x="202160" y="58076"/>
                  <a:pt x="202160" y="57164"/>
                </a:cubicBezTo>
                <a:cubicBezTo>
                  <a:pt x="203072" y="56252"/>
                  <a:pt x="204896" y="57164"/>
                  <a:pt x="206720" y="57164"/>
                </a:cubicBezTo>
                <a:cubicBezTo>
                  <a:pt x="205808" y="58076"/>
                  <a:pt x="208544" y="58076"/>
                  <a:pt x="208544" y="57164"/>
                </a:cubicBezTo>
                <a:cubicBezTo>
                  <a:pt x="209455" y="57164"/>
                  <a:pt x="210367" y="58076"/>
                  <a:pt x="210367" y="58076"/>
                </a:cubicBezTo>
                <a:cubicBezTo>
                  <a:pt x="210367" y="57164"/>
                  <a:pt x="210367" y="56252"/>
                  <a:pt x="209455" y="56252"/>
                </a:cubicBezTo>
                <a:cubicBezTo>
                  <a:pt x="205808" y="54428"/>
                  <a:pt x="213103" y="55340"/>
                  <a:pt x="214015" y="55340"/>
                </a:cubicBezTo>
                <a:cubicBezTo>
                  <a:pt x="209455" y="63547"/>
                  <a:pt x="219486" y="58988"/>
                  <a:pt x="209455" y="69019"/>
                </a:cubicBezTo>
                <a:cubicBezTo>
                  <a:pt x="208544" y="70843"/>
                  <a:pt x="206720" y="70843"/>
                  <a:pt x="204896" y="71755"/>
                </a:cubicBezTo>
                <a:cubicBezTo>
                  <a:pt x="205808" y="72666"/>
                  <a:pt x="203072" y="77226"/>
                  <a:pt x="200336" y="77226"/>
                </a:cubicBezTo>
                <a:cubicBezTo>
                  <a:pt x="198513" y="77226"/>
                  <a:pt x="195777" y="77226"/>
                  <a:pt x="193953" y="78138"/>
                </a:cubicBezTo>
                <a:cubicBezTo>
                  <a:pt x="192129" y="76314"/>
                  <a:pt x="191218" y="81785"/>
                  <a:pt x="188482" y="82697"/>
                </a:cubicBezTo>
                <a:cubicBezTo>
                  <a:pt x="186658" y="85433"/>
                  <a:pt x="187570" y="88169"/>
                  <a:pt x="185746" y="90904"/>
                </a:cubicBezTo>
                <a:cubicBezTo>
                  <a:pt x="184834" y="92728"/>
                  <a:pt x="183011" y="93640"/>
                  <a:pt x="182099" y="95464"/>
                </a:cubicBezTo>
                <a:cubicBezTo>
                  <a:pt x="181187" y="96376"/>
                  <a:pt x="181187" y="98199"/>
                  <a:pt x="180275" y="99111"/>
                </a:cubicBezTo>
                <a:cubicBezTo>
                  <a:pt x="176627" y="100023"/>
                  <a:pt x="176627" y="103671"/>
                  <a:pt x="178451" y="106406"/>
                </a:cubicBezTo>
                <a:cubicBezTo>
                  <a:pt x="180275" y="105494"/>
                  <a:pt x="180275" y="108230"/>
                  <a:pt x="181187" y="109142"/>
                </a:cubicBezTo>
                <a:cubicBezTo>
                  <a:pt x="182099" y="111878"/>
                  <a:pt x="179363" y="113701"/>
                  <a:pt x="178451" y="115525"/>
                </a:cubicBezTo>
                <a:cubicBezTo>
                  <a:pt x="179363" y="116437"/>
                  <a:pt x="179363" y="117349"/>
                  <a:pt x="178451" y="118261"/>
                </a:cubicBezTo>
                <a:cubicBezTo>
                  <a:pt x="182099" y="120997"/>
                  <a:pt x="181187" y="126468"/>
                  <a:pt x="183011" y="130116"/>
                </a:cubicBezTo>
                <a:cubicBezTo>
                  <a:pt x="183011" y="131939"/>
                  <a:pt x="182099" y="132851"/>
                  <a:pt x="182099" y="134675"/>
                </a:cubicBezTo>
                <a:cubicBezTo>
                  <a:pt x="180275" y="137411"/>
                  <a:pt x="177539" y="139235"/>
                  <a:pt x="176627" y="142882"/>
                </a:cubicBezTo>
                <a:cubicBezTo>
                  <a:pt x="174804" y="144706"/>
                  <a:pt x="173892" y="142882"/>
                  <a:pt x="174804" y="146530"/>
                </a:cubicBezTo>
                <a:cubicBezTo>
                  <a:pt x="175716" y="147442"/>
                  <a:pt x="174804" y="148354"/>
                  <a:pt x="174804" y="149265"/>
                </a:cubicBezTo>
                <a:cubicBezTo>
                  <a:pt x="174804" y="150177"/>
                  <a:pt x="175716" y="152001"/>
                  <a:pt x="174804" y="152913"/>
                </a:cubicBezTo>
                <a:cubicBezTo>
                  <a:pt x="174804" y="153825"/>
                  <a:pt x="175716" y="155649"/>
                  <a:pt x="175716" y="156560"/>
                </a:cubicBezTo>
                <a:cubicBezTo>
                  <a:pt x="174804" y="157472"/>
                  <a:pt x="175716" y="158384"/>
                  <a:pt x="175716" y="159296"/>
                </a:cubicBezTo>
                <a:cubicBezTo>
                  <a:pt x="175716" y="160208"/>
                  <a:pt x="177539" y="159296"/>
                  <a:pt x="177539" y="160208"/>
                </a:cubicBezTo>
                <a:cubicBezTo>
                  <a:pt x="177539" y="161120"/>
                  <a:pt x="178451" y="162032"/>
                  <a:pt x="179363" y="162032"/>
                </a:cubicBezTo>
                <a:cubicBezTo>
                  <a:pt x="181187" y="162944"/>
                  <a:pt x="183011" y="163856"/>
                  <a:pt x="182099" y="166591"/>
                </a:cubicBezTo>
                <a:cubicBezTo>
                  <a:pt x="183011" y="166591"/>
                  <a:pt x="181187" y="168415"/>
                  <a:pt x="181187" y="169327"/>
                </a:cubicBezTo>
                <a:cubicBezTo>
                  <a:pt x="181187" y="170239"/>
                  <a:pt x="182099" y="171151"/>
                  <a:pt x="181187" y="171151"/>
                </a:cubicBezTo>
                <a:cubicBezTo>
                  <a:pt x="181187" y="173886"/>
                  <a:pt x="179363" y="179358"/>
                  <a:pt x="175716" y="179358"/>
                </a:cubicBezTo>
                <a:cubicBezTo>
                  <a:pt x="174804" y="179358"/>
                  <a:pt x="173892" y="179358"/>
                  <a:pt x="172980" y="180270"/>
                </a:cubicBezTo>
                <a:cubicBezTo>
                  <a:pt x="172068" y="180270"/>
                  <a:pt x="171156" y="179358"/>
                  <a:pt x="170244" y="179358"/>
                </a:cubicBezTo>
                <a:cubicBezTo>
                  <a:pt x="169332" y="180270"/>
                  <a:pt x="167509" y="180270"/>
                  <a:pt x="165685" y="181182"/>
                </a:cubicBezTo>
                <a:cubicBezTo>
                  <a:pt x="164773" y="182093"/>
                  <a:pt x="163861" y="183005"/>
                  <a:pt x="162949" y="182093"/>
                </a:cubicBezTo>
                <a:cubicBezTo>
                  <a:pt x="159301" y="179358"/>
                  <a:pt x="157478" y="176622"/>
                  <a:pt x="152006" y="177534"/>
                </a:cubicBezTo>
                <a:cubicBezTo>
                  <a:pt x="149271" y="180270"/>
                  <a:pt x="147447" y="178446"/>
                  <a:pt x="145623" y="179358"/>
                </a:cubicBezTo>
                <a:cubicBezTo>
                  <a:pt x="143799" y="179358"/>
                  <a:pt x="144711" y="180270"/>
                  <a:pt x="143799" y="181182"/>
                </a:cubicBezTo>
                <a:cubicBezTo>
                  <a:pt x="142887" y="180270"/>
                  <a:pt x="141975" y="181182"/>
                  <a:pt x="142887" y="182093"/>
                </a:cubicBezTo>
                <a:cubicBezTo>
                  <a:pt x="141975" y="182093"/>
                  <a:pt x="141063" y="183005"/>
                  <a:pt x="140152" y="184829"/>
                </a:cubicBezTo>
                <a:cubicBezTo>
                  <a:pt x="138328" y="186653"/>
                  <a:pt x="137416" y="188477"/>
                  <a:pt x="136504" y="190301"/>
                </a:cubicBezTo>
                <a:cubicBezTo>
                  <a:pt x="131033" y="190301"/>
                  <a:pt x="127385" y="194860"/>
                  <a:pt x="124649" y="198508"/>
                </a:cubicBezTo>
                <a:cubicBezTo>
                  <a:pt x="123738" y="199420"/>
                  <a:pt x="122826" y="197596"/>
                  <a:pt x="121914" y="198508"/>
                </a:cubicBezTo>
                <a:cubicBezTo>
                  <a:pt x="120090" y="197596"/>
                  <a:pt x="119178" y="199420"/>
                  <a:pt x="118266" y="200331"/>
                </a:cubicBezTo>
                <a:cubicBezTo>
                  <a:pt x="115531" y="201243"/>
                  <a:pt x="112795" y="202155"/>
                  <a:pt x="110059" y="203067"/>
                </a:cubicBezTo>
                <a:cubicBezTo>
                  <a:pt x="102764" y="203067"/>
                  <a:pt x="98205" y="210362"/>
                  <a:pt x="98205" y="215833"/>
                </a:cubicBezTo>
                <a:cubicBezTo>
                  <a:pt x="98205" y="218569"/>
                  <a:pt x="98205" y="222217"/>
                  <a:pt x="95469" y="224952"/>
                </a:cubicBezTo>
                <a:cubicBezTo>
                  <a:pt x="94557" y="226776"/>
                  <a:pt x="94557" y="228600"/>
                  <a:pt x="92733" y="230424"/>
                </a:cubicBezTo>
                <a:cubicBezTo>
                  <a:pt x="92733" y="234071"/>
                  <a:pt x="90909" y="235895"/>
                  <a:pt x="89998" y="238631"/>
                </a:cubicBezTo>
                <a:cubicBezTo>
                  <a:pt x="88174" y="239543"/>
                  <a:pt x="86350" y="241366"/>
                  <a:pt x="86350" y="243190"/>
                </a:cubicBezTo>
                <a:cubicBezTo>
                  <a:pt x="84526" y="245014"/>
                  <a:pt x="85438" y="246838"/>
                  <a:pt x="86350" y="248662"/>
                </a:cubicBezTo>
                <a:cubicBezTo>
                  <a:pt x="87262" y="249574"/>
                  <a:pt x="86350" y="252309"/>
                  <a:pt x="87262" y="253221"/>
                </a:cubicBezTo>
                <a:cubicBezTo>
                  <a:pt x="88174" y="254133"/>
                  <a:pt x="87262" y="256869"/>
                  <a:pt x="88174" y="257781"/>
                </a:cubicBezTo>
                <a:cubicBezTo>
                  <a:pt x="89086" y="258693"/>
                  <a:pt x="90909" y="259604"/>
                  <a:pt x="90909" y="260516"/>
                </a:cubicBezTo>
                <a:cubicBezTo>
                  <a:pt x="90909" y="264164"/>
                  <a:pt x="88174" y="267811"/>
                  <a:pt x="89998" y="271459"/>
                </a:cubicBezTo>
                <a:cubicBezTo>
                  <a:pt x="88174" y="273283"/>
                  <a:pt x="90909" y="277842"/>
                  <a:pt x="88174" y="278754"/>
                </a:cubicBezTo>
                <a:cubicBezTo>
                  <a:pt x="87262" y="280578"/>
                  <a:pt x="87262" y="281490"/>
                  <a:pt x="86350" y="283313"/>
                </a:cubicBezTo>
                <a:cubicBezTo>
                  <a:pt x="86350" y="285137"/>
                  <a:pt x="86350" y="286049"/>
                  <a:pt x="86350" y="287873"/>
                </a:cubicBezTo>
                <a:cubicBezTo>
                  <a:pt x="80879" y="285137"/>
                  <a:pt x="80879" y="283313"/>
                  <a:pt x="74495" y="283313"/>
                </a:cubicBezTo>
                <a:cubicBezTo>
                  <a:pt x="66288" y="276018"/>
                  <a:pt x="74495" y="276930"/>
                  <a:pt x="65376" y="270547"/>
                </a:cubicBezTo>
                <a:cubicBezTo>
                  <a:pt x="62641" y="269635"/>
                  <a:pt x="63553" y="266900"/>
                  <a:pt x="65376" y="266900"/>
                </a:cubicBezTo>
                <a:cubicBezTo>
                  <a:pt x="66288" y="265076"/>
                  <a:pt x="67200" y="264164"/>
                  <a:pt x="68112" y="263252"/>
                </a:cubicBezTo>
                <a:cubicBezTo>
                  <a:pt x="66288" y="260516"/>
                  <a:pt x="59905" y="260516"/>
                  <a:pt x="58993" y="256869"/>
                </a:cubicBezTo>
                <a:cubicBezTo>
                  <a:pt x="58993" y="254133"/>
                  <a:pt x="58993" y="251397"/>
                  <a:pt x="57170" y="249574"/>
                </a:cubicBezTo>
                <a:cubicBezTo>
                  <a:pt x="55346" y="247750"/>
                  <a:pt x="48051" y="249574"/>
                  <a:pt x="52610" y="245014"/>
                </a:cubicBezTo>
                <a:cubicBezTo>
                  <a:pt x="53522" y="243190"/>
                  <a:pt x="56258" y="242278"/>
                  <a:pt x="57170" y="240455"/>
                </a:cubicBezTo>
                <a:cubicBezTo>
                  <a:pt x="56258" y="231336"/>
                  <a:pt x="59905" y="225864"/>
                  <a:pt x="69936" y="227688"/>
                </a:cubicBezTo>
                <a:cubicBezTo>
                  <a:pt x="70848" y="227688"/>
                  <a:pt x="67200" y="224952"/>
                  <a:pt x="69024" y="224952"/>
                </a:cubicBezTo>
                <a:cubicBezTo>
                  <a:pt x="70848" y="223129"/>
                  <a:pt x="69024" y="220393"/>
                  <a:pt x="70848" y="218569"/>
                </a:cubicBezTo>
                <a:cubicBezTo>
                  <a:pt x="70848" y="217657"/>
                  <a:pt x="70848" y="215833"/>
                  <a:pt x="69936" y="214922"/>
                </a:cubicBezTo>
                <a:cubicBezTo>
                  <a:pt x="69024" y="214922"/>
                  <a:pt x="68112" y="213098"/>
                  <a:pt x="66288" y="213098"/>
                </a:cubicBezTo>
                <a:cubicBezTo>
                  <a:pt x="62641" y="214010"/>
                  <a:pt x="58993" y="214010"/>
                  <a:pt x="56258" y="215833"/>
                </a:cubicBezTo>
                <a:cubicBezTo>
                  <a:pt x="55346" y="216745"/>
                  <a:pt x="53522" y="218569"/>
                  <a:pt x="52610" y="215833"/>
                </a:cubicBezTo>
                <a:cubicBezTo>
                  <a:pt x="51698" y="214922"/>
                  <a:pt x="50786" y="214922"/>
                  <a:pt x="50786" y="214010"/>
                </a:cubicBezTo>
                <a:cubicBezTo>
                  <a:pt x="49874" y="212186"/>
                  <a:pt x="48051" y="211274"/>
                  <a:pt x="47139" y="210362"/>
                </a:cubicBezTo>
                <a:cubicBezTo>
                  <a:pt x="47139" y="208538"/>
                  <a:pt x="46227" y="208538"/>
                  <a:pt x="45315" y="207627"/>
                </a:cubicBezTo>
                <a:cubicBezTo>
                  <a:pt x="45315" y="206715"/>
                  <a:pt x="45315" y="206715"/>
                  <a:pt x="44403" y="205803"/>
                </a:cubicBezTo>
                <a:cubicBezTo>
                  <a:pt x="44403" y="204891"/>
                  <a:pt x="44403" y="204891"/>
                  <a:pt x="43491" y="203979"/>
                </a:cubicBezTo>
                <a:cubicBezTo>
                  <a:pt x="42579" y="203979"/>
                  <a:pt x="43491" y="204891"/>
                  <a:pt x="42579" y="204891"/>
                </a:cubicBezTo>
                <a:cubicBezTo>
                  <a:pt x="42579" y="203979"/>
                  <a:pt x="41667" y="202155"/>
                  <a:pt x="40755" y="202155"/>
                </a:cubicBezTo>
                <a:cubicBezTo>
                  <a:pt x="40755" y="201243"/>
                  <a:pt x="40755" y="200331"/>
                  <a:pt x="39844" y="200331"/>
                </a:cubicBezTo>
                <a:cubicBezTo>
                  <a:pt x="38020" y="201243"/>
                  <a:pt x="38020" y="198508"/>
                  <a:pt x="38020" y="197596"/>
                </a:cubicBezTo>
                <a:cubicBezTo>
                  <a:pt x="37108" y="196684"/>
                  <a:pt x="33460" y="198508"/>
                  <a:pt x="36196" y="196684"/>
                </a:cubicBezTo>
                <a:cubicBezTo>
                  <a:pt x="41667" y="195772"/>
                  <a:pt x="37108" y="189389"/>
                  <a:pt x="34372" y="193036"/>
                </a:cubicBezTo>
                <a:cubicBezTo>
                  <a:pt x="33460" y="193948"/>
                  <a:pt x="33460" y="190301"/>
                  <a:pt x="31636" y="191212"/>
                </a:cubicBezTo>
                <a:cubicBezTo>
                  <a:pt x="29813" y="189389"/>
                  <a:pt x="32548" y="188477"/>
                  <a:pt x="34372" y="189389"/>
                </a:cubicBezTo>
                <a:cubicBezTo>
                  <a:pt x="35284" y="187565"/>
                  <a:pt x="38020" y="185741"/>
                  <a:pt x="38932" y="183917"/>
                </a:cubicBezTo>
                <a:cubicBezTo>
                  <a:pt x="38932" y="181182"/>
                  <a:pt x="39844" y="177534"/>
                  <a:pt x="39844" y="174798"/>
                </a:cubicBezTo>
                <a:cubicBezTo>
                  <a:pt x="41667" y="168415"/>
                  <a:pt x="44403" y="162944"/>
                  <a:pt x="41667" y="156560"/>
                </a:cubicBezTo>
                <a:cubicBezTo>
                  <a:pt x="41667" y="152913"/>
                  <a:pt x="43491" y="148354"/>
                  <a:pt x="39844" y="145618"/>
                </a:cubicBezTo>
                <a:cubicBezTo>
                  <a:pt x="39844" y="142882"/>
                  <a:pt x="40755" y="139235"/>
                  <a:pt x="38020" y="137411"/>
                </a:cubicBezTo>
                <a:cubicBezTo>
                  <a:pt x="36196" y="137411"/>
                  <a:pt x="33460" y="135587"/>
                  <a:pt x="31636" y="134675"/>
                </a:cubicBezTo>
                <a:cubicBezTo>
                  <a:pt x="30725" y="134675"/>
                  <a:pt x="28901" y="135587"/>
                  <a:pt x="27989" y="133763"/>
                </a:cubicBezTo>
                <a:cubicBezTo>
                  <a:pt x="27989" y="128292"/>
                  <a:pt x="23429" y="130116"/>
                  <a:pt x="19782" y="131028"/>
                </a:cubicBezTo>
                <a:cubicBezTo>
                  <a:pt x="15222" y="130116"/>
                  <a:pt x="10663" y="125556"/>
                  <a:pt x="6103" y="129204"/>
                </a:cubicBezTo>
                <a:cubicBezTo>
                  <a:pt x="4280" y="131939"/>
                  <a:pt x="5192" y="132851"/>
                  <a:pt x="1544" y="131939"/>
                </a:cubicBezTo>
                <a:cubicBezTo>
                  <a:pt x="-5751" y="137411"/>
                  <a:pt x="15222" y="120997"/>
                  <a:pt x="14310" y="120997"/>
                </a:cubicBezTo>
                <a:cubicBezTo>
                  <a:pt x="17958" y="119173"/>
                  <a:pt x="27989" y="107318"/>
                  <a:pt x="32548" y="110054"/>
                </a:cubicBezTo>
                <a:cubicBezTo>
                  <a:pt x="37108" y="108230"/>
                  <a:pt x="38020" y="101847"/>
                  <a:pt x="41667" y="99111"/>
                </a:cubicBezTo>
                <a:cubicBezTo>
                  <a:pt x="42579" y="97287"/>
                  <a:pt x="42579" y="95464"/>
                  <a:pt x="43491" y="93640"/>
                </a:cubicBezTo>
                <a:cubicBezTo>
                  <a:pt x="45315" y="93640"/>
                  <a:pt x="48051" y="89081"/>
                  <a:pt x="50786" y="88169"/>
                </a:cubicBezTo>
                <a:cubicBezTo>
                  <a:pt x="51698" y="84521"/>
                  <a:pt x="51698" y="80874"/>
                  <a:pt x="52610" y="78138"/>
                </a:cubicBezTo>
                <a:cubicBezTo>
                  <a:pt x="55346" y="77226"/>
                  <a:pt x="54434" y="74490"/>
                  <a:pt x="55346" y="72666"/>
                </a:cubicBezTo>
                <a:cubicBezTo>
                  <a:pt x="56258" y="71755"/>
                  <a:pt x="57170" y="71755"/>
                  <a:pt x="58993" y="70843"/>
                </a:cubicBezTo>
                <a:cubicBezTo>
                  <a:pt x="58993" y="69931"/>
                  <a:pt x="59905" y="69019"/>
                  <a:pt x="60817" y="68107"/>
                </a:cubicBezTo>
                <a:cubicBezTo>
                  <a:pt x="60817" y="67195"/>
                  <a:pt x="59905" y="67195"/>
                  <a:pt x="61729" y="67195"/>
                </a:cubicBezTo>
                <a:cubicBezTo>
                  <a:pt x="62641" y="66283"/>
                  <a:pt x="61729" y="65371"/>
                  <a:pt x="62641" y="65371"/>
                </a:cubicBezTo>
                <a:cubicBezTo>
                  <a:pt x="65376" y="65371"/>
                  <a:pt x="65376" y="59900"/>
                  <a:pt x="65376" y="58076"/>
                </a:cubicBezTo>
                <a:cubicBezTo>
                  <a:pt x="66288" y="58988"/>
                  <a:pt x="66288" y="56252"/>
                  <a:pt x="68112" y="57164"/>
                </a:cubicBezTo>
                <a:cubicBezTo>
                  <a:pt x="67200" y="56252"/>
                  <a:pt x="65376" y="55340"/>
                  <a:pt x="65376" y="52605"/>
                </a:cubicBezTo>
                <a:cubicBezTo>
                  <a:pt x="66288" y="50781"/>
                  <a:pt x="69936" y="50781"/>
                  <a:pt x="70848" y="48045"/>
                </a:cubicBezTo>
                <a:cubicBezTo>
                  <a:pt x="72672" y="46221"/>
                  <a:pt x="73583" y="47133"/>
                  <a:pt x="72672" y="43486"/>
                </a:cubicBezTo>
                <a:cubicBezTo>
                  <a:pt x="72672" y="42574"/>
                  <a:pt x="74495" y="40750"/>
                  <a:pt x="72672" y="41662"/>
                </a:cubicBezTo>
                <a:cubicBezTo>
                  <a:pt x="71760" y="40750"/>
                  <a:pt x="75407" y="38926"/>
                  <a:pt x="73583" y="38014"/>
                </a:cubicBezTo>
                <a:cubicBezTo>
                  <a:pt x="77231" y="38014"/>
                  <a:pt x="79967" y="30719"/>
                  <a:pt x="79967" y="26160"/>
                </a:cubicBezTo>
                <a:cubicBezTo>
                  <a:pt x="81790" y="22512"/>
                  <a:pt x="76319" y="25248"/>
                  <a:pt x="77231" y="21601"/>
                </a:cubicBezTo>
                <a:cubicBezTo>
                  <a:pt x="79055" y="21601"/>
                  <a:pt x="79967" y="21601"/>
                  <a:pt x="80879" y="19777"/>
                </a:cubicBezTo>
                <a:cubicBezTo>
                  <a:pt x="81790" y="16129"/>
                  <a:pt x="79967" y="12482"/>
                  <a:pt x="83614" y="9746"/>
                </a:cubicBezTo>
                <a:cubicBezTo>
                  <a:pt x="84526" y="8834"/>
                  <a:pt x="82702" y="8834"/>
                  <a:pt x="82702" y="7922"/>
                </a:cubicBezTo>
                <a:cubicBezTo>
                  <a:pt x="76319" y="7010"/>
                  <a:pt x="76319" y="6098"/>
                  <a:pt x="78143" y="5186"/>
                </a:cubicBezTo>
                <a:close/>
                <a:moveTo>
                  <a:pt x="127385" y="54428"/>
                </a:moveTo>
                <a:cubicBezTo>
                  <a:pt x="125561" y="56252"/>
                  <a:pt x="129209" y="51693"/>
                  <a:pt x="127385" y="57164"/>
                </a:cubicBezTo>
                <a:cubicBezTo>
                  <a:pt x="126473" y="58076"/>
                  <a:pt x="127385" y="58988"/>
                  <a:pt x="125561" y="59900"/>
                </a:cubicBezTo>
                <a:cubicBezTo>
                  <a:pt x="124649" y="60812"/>
                  <a:pt x="123738" y="63547"/>
                  <a:pt x="123738" y="62636"/>
                </a:cubicBezTo>
                <a:cubicBezTo>
                  <a:pt x="123738" y="60812"/>
                  <a:pt x="125561" y="58988"/>
                  <a:pt x="124649" y="56252"/>
                </a:cubicBezTo>
                <a:cubicBezTo>
                  <a:pt x="124649" y="52605"/>
                  <a:pt x="129209" y="48957"/>
                  <a:pt x="127385" y="54428"/>
                </a:cubicBezTo>
                <a:close/>
                <a:moveTo>
                  <a:pt x="203072" y="51693"/>
                </a:moveTo>
                <a:cubicBezTo>
                  <a:pt x="203984" y="52605"/>
                  <a:pt x="202160" y="54428"/>
                  <a:pt x="201248" y="52605"/>
                </a:cubicBezTo>
                <a:cubicBezTo>
                  <a:pt x="203072" y="51693"/>
                  <a:pt x="200336" y="52605"/>
                  <a:pt x="201248" y="51693"/>
                </a:cubicBezTo>
                <a:cubicBezTo>
                  <a:pt x="195777" y="50781"/>
                  <a:pt x="202160" y="49869"/>
                  <a:pt x="203072" y="51693"/>
                </a:cubicBezTo>
                <a:close/>
                <a:moveTo>
                  <a:pt x="153830" y="37103"/>
                </a:moveTo>
                <a:cubicBezTo>
                  <a:pt x="155654" y="37103"/>
                  <a:pt x="152918" y="39838"/>
                  <a:pt x="153830" y="41662"/>
                </a:cubicBezTo>
                <a:cubicBezTo>
                  <a:pt x="153830" y="42574"/>
                  <a:pt x="152006" y="41662"/>
                  <a:pt x="151094" y="42574"/>
                </a:cubicBezTo>
                <a:cubicBezTo>
                  <a:pt x="149271" y="41662"/>
                  <a:pt x="151094" y="37103"/>
                  <a:pt x="153830" y="37103"/>
                </a:cubicBezTo>
                <a:close/>
                <a:moveTo>
                  <a:pt x="114619" y="7010"/>
                </a:moveTo>
                <a:cubicBezTo>
                  <a:pt x="115531" y="7922"/>
                  <a:pt x="114619" y="8834"/>
                  <a:pt x="113707" y="7922"/>
                </a:cubicBezTo>
                <a:cubicBezTo>
                  <a:pt x="113707" y="8834"/>
                  <a:pt x="114619" y="8834"/>
                  <a:pt x="113707" y="8834"/>
                </a:cubicBezTo>
                <a:cubicBezTo>
                  <a:pt x="110971" y="12482"/>
                  <a:pt x="109147" y="7010"/>
                  <a:pt x="110971" y="7922"/>
                </a:cubicBezTo>
                <a:cubicBezTo>
                  <a:pt x="110971" y="9746"/>
                  <a:pt x="110971" y="7010"/>
                  <a:pt x="110971" y="6098"/>
                </a:cubicBezTo>
                <a:cubicBezTo>
                  <a:pt x="112795" y="7010"/>
                  <a:pt x="113707" y="7010"/>
                  <a:pt x="114619" y="7010"/>
                </a:cubicBezTo>
                <a:close/>
                <a:moveTo>
                  <a:pt x="197601" y="50781"/>
                </a:moveTo>
                <a:cubicBezTo>
                  <a:pt x="198513" y="51693"/>
                  <a:pt x="203072" y="52605"/>
                  <a:pt x="200336" y="53517"/>
                </a:cubicBezTo>
                <a:cubicBezTo>
                  <a:pt x="198513" y="53517"/>
                  <a:pt x="193953" y="50781"/>
                  <a:pt x="197601" y="50781"/>
                </a:cubicBezTo>
                <a:close/>
                <a:moveTo>
                  <a:pt x="147447" y="43486"/>
                </a:moveTo>
                <a:cubicBezTo>
                  <a:pt x="146535" y="41662"/>
                  <a:pt x="149271" y="41662"/>
                  <a:pt x="147447" y="43486"/>
                </a:cubicBezTo>
                <a:cubicBezTo>
                  <a:pt x="148359" y="43486"/>
                  <a:pt x="149271" y="41662"/>
                  <a:pt x="150182" y="43486"/>
                </a:cubicBezTo>
                <a:cubicBezTo>
                  <a:pt x="150182" y="46221"/>
                  <a:pt x="146535" y="46221"/>
                  <a:pt x="147447" y="43486"/>
                </a:cubicBezTo>
                <a:close/>
                <a:moveTo>
                  <a:pt x="155654" y="40750"/>
                </a:moveTo>
                <a:cubicBezTo>
                  <a:pt x="156566" y="40750"/>
                  <a:pt x="155654" y="42574"/>
                  <a:pt x="155654" y="42574"/>
                </a:cubicBezTo>
                <a:cubicBezTo>
                  <a:pt x="153830" y="42574"/>
                  <a:pt x="153830" y="40750"/>
                  <a:pt x="155654" y="40750"/>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2" name="Forma Livre: Forma 101">
            <a:extLst>
              <a:ext uri="{FF2B5EF4-FFF2-40B4-BE49-F238E27FC236}">
                <a16:creationId xmlns:a16="http://schemas.microsoft.com/office/drawing/2014/main" id="{D4E979E2-9636-4199-BDD1-F50931ACCA30}"/>
              </a:ext>
            </a:extLst>
          </p:cNvPr>
          <p:cNvSpPr/>
          <p:nvPr/>
        </p:nvSpPr>
        <p:spPr>
          <a:xfrm>
            <a:off x="3924515" y="3344138"/>
            <a:ext cx="230081" cy="272453"/>
          </a:xfrm>
          <a:custGeom>
            <a:avLst/>
            <a:gdLst>
              <a:gd name="connsiteX0" fmla="*/ 5494 w 130912"/>
              <a:gd name="connsiteY0" fmla="*/ 7295 h 155021"/>
              <a:gd name="connsiteX1" fmla="*/ 3670 w 130912"/>
              <a:gd name="connsiteY1" fmla="*/ 3648 h 155021"/>
              <a:gd name="connsiteX2" fmla="*/ 10965 w 130912"/>
              <a:gd name="connsiteY2" fmla="*/ 3648 h 155021"/>
              <a:gd name="connsiteX3" fmla="*/ 10965 w 130912"/>
              <a:gd name="connsiteY3" fmla="*/ 2736 h 155021"/>
              <a:gd name="connsiteX4" fmla="*/ 29203 w 130912"/>
              <a:gd name="connsiteY4" fmla="*/ 0 h 155021"/>
              <a:gd name="connsiteX5" fmla="*/ 42882 w 130912"/>
              <a:gd name="connsiteY5" fmla="*/ 1824 h 155021"/>
              <a:gd name="connsiteX6" fmla="*/ 53824 w 130912"/>
              <a:gd name="connsiteY6" fmla="*/ 8207 h 155021"/>
              <a:gd name="connsiteX7" fmla="*/ 61119 w 130912"/>
              <a:gd name="connsiteY7" fmla="*/ 11854 h 155021"/>
              <a:gd name="connsiteX8" fmla="*/ 70238 w 130912"/>
              <a:gd name="connsiteY8" fmla="*/ 16414 h 155021"/>
              <a:gd name="connsiteX9" fmla="*/ 73886 w 130912"/>
              <a:gd name="connsiteY9" fmla="*/ 19150 h 155021"/>
              <a:gd name="connsiteX10" fmla="*/ 77534 w 130912"/>
              <a:gd name="connsiteY10" fmla="*/ 20061 h 155021"/>
              <a:gd name="connsiteX11" fmla="*/ 92124 w 130912"/>
              <a:gd name="connsiteY11" fmla="*/ 28268 h 155021"/>
              <a:gd name="connsiteX12" fmla="*/ 113097 w 130912"/>
              <a:gd name="connsiteY12" fmla="*/ 49242 h 155021"/>
              <a:gd name="connsiteX13" fmla="*/ 122216 w 130912"/>
              <a:gd name="connsiteY13" fmla="*/ 56537 h 155021"/>
              <a:gd name="connsiteX14" fmla="*/ 115833 w 130912"/>
              <a:gd name="connsiteY14" fmla="*/ 69304 h 155021"/>
              <a:gd name="connsiteX15" fmla="*/ 103067 w 130912"/>
              <a:gd name="connsiteY15" fmla="*/ 93013 h 155021"/>
              <a:gd name="connsiteX16" fmla="*/ 95772 w 130912"/>
              <a:gd name="connsiteY16" fmla="*/ 101220 h 155021"/>
              <a:gd name="connsiteX17" fmla="*/ 89388 w 130912"/>
              <a:gd name="connsiteY17" fmla="*/ 105779 h 155021"/>
              <a:gd name="connsiteX18" fmla="*/ 88476 w 130912"/>
              <a:gd name="connsiteY18" fmla="*/ 109427 h 155021"/>
              <a:gd name="connsiteX19" fmla="*/ 90300 w 130912"/>
              <a:gd name="connsiteY19" fmla="*/ 110339 h 155021"/>
              <a:gd name="connsiteX20" fmla="*/ 88476 w 130912"/>
              <a:gd name="connsiteY20" fmla="*/ 113075 h 155021"/>
              <a:gd name="connsiteX21" fmla="*/ 86653 w 130912"/>
              <a:gd name="connsiteY21" fmla="*/ 120370 h 155021"/>
              <a:gd name="connsiteX22" fmla="*/ 86653 w 130912"/>
              <a:gd name="connsiteY22" fmla="*/ 123105 h 155021"/>
              <a:gd name="connsiteX23" fmla="*/ 83005 w 130912"/>
              <a:gd name="connsiteY23" fmla="*/ 128577 h 155021"/>
              <a:gd name="connsiteX24" fmla="*/ 83917 w 130912"/>
              <a:gd name="connsiteY24" fmla="*/ 129489 h 155021"/>
              <a:gd name="connsiteX25" fmla="*/ 86653 w 130912"/>
              <a:gd name="connsiteY25" fmla="*/ 134960 h 155021"/>
              <a:gd name="connsiteX26" fmla="*/ 88476 w 130912"/>
              <a:gd name="connsiteY26" fmla="*/ 142255 h 155021"/>
              <a:gd name="connsiteX27" fmla="*/ 86653 w 130912"/>
              <a:gd name="connsiteY27" fmla="*/ 144079 h 155021"/>
              <a:gd name="connsiteX28" fmla="*/ 84829 w 130912"/>
              <a:gd name="connsiteY28" fmla="*/ 147726 h 155021"/>
              <a:gd name="connsiteX29" fmla="*/ 83005 w 130912"/>
              <a:gd name="connsiteY29" fmla="*/ 149550 h 155021"/>
              <a:gd name="connsiteX30" fmla="*/ 81181 w 130912"/>
              <a:gd name="connsiteY30" fmla="*/ 149550 h 155021"/>
              <a:gd name="connsiteX31" fmla="*/ 79357 w 130912"/>
              <a:gd name="connsiteY31" fmla="*/ 150462 h 155021"/>
              <a:gd name="connsiteX32" fmla="*/ 75710 w 130912"/>
              <a:gd name="connsiteY32" fmla="*/ 155022 h 155021"/>
              <a:gd name="connsiteX33" fmla="*/ 72974 w 130912"/>
              <a:gd name="connsiteY33" fmla="*/ 155022 h 155021"/>
              <a:gd name="connsiteX34" fmla="*/ 65679 w 130912"/>
              <a:gd name="connsiteY34" fmla="*/ 147726 h 155021"/>
              <a:gd name="connsiteX35" fmla="*/ 55648 w 130912"/>
              <a:gd name="connsiteY35" fmla="*/ 140431 h 155021"/>
              <a:gd name="connsiteX36" fmla="*/ 39234 w 130912"/>
              <a:gd name="connsiteY36" fmla="*/ 141343 h 155021"/>
              <a:gd name="connsiteX37" fmla="*/ 28291 w 130912"/>
              <a:gd name="connsiteY37" fmla="*/ 138607 h 155021"/>
              <a:gd name="connsiteX38" fmla="*/ 22820 w 130912"/>
              <a:gd name="connsiteY38" fmla="*/ 118546 h 155021"/>
              <a:gd name="connsiteX39" fmla="*/ 21908 w 130912"/>
              <a:gd name="connsiteY39" fmla="*/ 114898 h 155021"/>
              <a:gd name="connsiteX40" fmla="*/ 20084 w 130912"/>
              <a:gd name="connsiteY40" fmla="*/ 106691 h 155021"/>
              <a:gd name="connsiteX41" fmla="*/ 15525 w 130912"/>
              <a:gd name="connsiteY41" fmla="*/ 82982 h 155021"/>
              <a:gd name="connsiteX42" fmla="*/ 11877 w 130912"/>
              <a:gd name="connsiteY42" fmla="*/ 77511 h 155021"/>
              <a:gd name="connsiteX43" fmla="*/ 10053 w 130912"/>
              <a:gd name="connsiteY43" fmla="*/ 68392 h 155021"/>
              <a:gd name="connsiteX44" fmla="*/ 8230 w 130912"/>
              <a:gd name="connsiteY44" fmla="*/ 61097 h 155021"/>
              <a:gd name="connsiteX45" fmla="*/ 10965 w 130912"/>
              <a:gd name="connsiteY45" fmla="*/ 43771 h 155021"/>
              <a:gd name="connsiteX46" fmla="*/ 5494 w 130912"/>
              <a:gd name="connsiteY46" fmla="*/ 31916 h 155021"/>
              <a:gd name="connsiteX47" fmla="*/ 934 w 130912"/>
              <a:gd name="connsiteY47" fmla="*/ 20061 h 155021"/>
              <a:gd name="connsiteX48" fmla="*/ 5494 w 130912"/>
              <a:gd name="connsiteY48" fmla="*/ 7295 h 15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0912" h="155021">
                <a:moveTo>
                  <a:pt x="5494" y="7295"/>
                </a:moveTo>
                <a:cubicBezTo>
                  <a:pt x="6406" y="6383"/>
                  <a:pt x="4582" y="3648"/>
                  <a:pt x="3670" y="3648"/>
                </a:cubicBezTo>
                <a:cubicBezTo>
                  <a:pt x="5494" y="1824"/>
                  <a:pt x="9142" y="2736"/>
                  <a:pt x="10965" y="3648"/>
                </a:cubicBezTo>
                <a:cubicBezTo>
                  <a:pt x="10965" y="2736"/>
                  <a:pt x="10053" y="1824"/>
                  <a:pt x="10965" y="2736"/>
                </a:cubicBezTo>
                <a:cubicBezTo>
                  <a:pt x="17349" y="1824"/>
                  <a:pt x="22820" y="2736"/>
                  <a:pt x="29203" y="0"/>
                </a:cubicBezTo>
                <a:cubicBezTo>
                  <a:pt x="33763" y="912"/>
                  <a:pt x="39234" y="912"/>
                  <a:pt x="42882" y="1824"/>
                </a:cubicBezTo>
                <a:cubicBezTo>
                  <a:pt x="47441" y="1824"/>
                  <a:pt x="51089" y="5471"/>
                  <a:pt x="53824" y="8207"/>
                </a:cubicBezTo>
                <a:cubicBezTo>
                  <a:pt x="54736" y="6383"/>
                  <a:pt x="59296" y="10031"/>
                  <a:pt x="61119" y="11854"/>
                </a:cubicBezTo>
                <a:cubicBezTo>
                  <a:pt x="64767" y="12766"/>
                  <a:pt x="67503" y="13678"/>
                  <a:pt x="70238" y="16414"/>
                </a:cubicBezTo>
                <a:cubicBezTo>
                  <a:pt x="71150" y="17326"/>
                  <a:pt x="72974" y="17326"/>
                  <a:pt x="73886" y="19150"/>
                </a:cubicBezTo>
                <a:cubicBezTo>
                  <a:pt x="74798" y="19150"/>
                  <a:pt x="76622" y="19150"/>
                  <a:pt x="77534" y="20061"/>
                </a:cubicBezTo>
                <a:cubicBezTo>
                  <a:pt x="78445" y="22797"/>
                  <a:pt x="90300" y="31004"/>
                  <a:pt x="92124" y="28268"/>
                </a:cubicBezTo>
                <a:cubicBezTo>
                  <a:pt x="97595" y="35564"/>
                  <a:pt x="103978" y="44683"/>
                  <a:pt x="113097" y="49242"/>
                </a:cubicBezTo>
                <a:cubicBezTo>
                  <a:pt x="116745" y="50154"/>
                  <a:pt x="117657" y="57449"/>
                  <a:pt x="122216" y="56537"/>
                </a:cubicBezTo>
                <a:cubicBezTo>
                  <a:pt x="142278" y="62921"/>
                  <a:pt x="122216" y="62921"/>
                  <a:pt x="115833" y="69304"/>
                </a:cubicBezTo>
                <a:cubicBezTo>
                  <a:pt x="112185" y="77511"/>
                  <a:pt x="106714" y="84806"/>
                  <a:pt x="103067" y="93013"/>
                </a:cubicBezTo>
                <a:cubicBezTo>
                  <a:pt x="102155" y="95749"/>
                  <a:pt x="98507" y="100308"/>
                  <a:pt x="95772" y="101220"/>
                </a:cubicBezTo>
                <a:cubicBezTo>
                  <a:pt x="92124" y="98484"/>
                  <a:pt x="91212" y="103044"/>
                  <a:pt x="89388" y="105779"/>
                </a:cubicBezTo>
                <a:cubicBezTo>
                  <a:pt x="88476" y="106691"/>
                  <a:pt x="87564" y="107603"/>
                  <a:pt x="88476" y="109427"/>
                </a:cubicBezTo>
                <a:cubicBezTo>
                  <a:pt x="87564" y="111251"/>
                  <a:pt x="88476" y="112163"/>
                  <a:pt x="90300" y="110339"/>
                </a:cubicBezTo>
                <a:cubicBezTo>
                  <a:pt x="90300" y="111251"/>
                  <a:pt x="89388" y="112163"/>
                  <a:pt x="88476" y="113075"/>
                </a:cubicBezTo>
                <a:cubicBezTo>
                  <a:pt x="88476" y="113987"/>
                  <a:pt x="85741" y="119458"/>
                  <a:pt x="86653" y="120370"/>
                </a:cubicBezTo>
                <a:cubicBezTo>
                  <a:pt x="86653" y="121282"/>
                  <a:pt x="87564" y="122194"/>
                  <a:pt x="86653" y="123105"/>
                </a:cubicBezTo>
                <a:cubicBezTo>
                  <a:pt x="86653" y="125841"/>
                  <a:pt x="83005" y="125841"/>
                  <a:pt x="83005" y="128577"/>
                </a:cubicBezTo>
                <a:cubicBezTo>
                  <a:pt x="83005" y="128577"/>
                  <a:pt x="83005" y="129489"/>
                  <a:pt x="83917" y="129489"/>
                </a:cubicBezTo>
                <a:cubicBezTo>
                  <a:pt x="87564" y="129489"/>
                  <a:pt x="83917" y="134960"/>
                  <a:pt x="86653" y="134960"/>
                </a:cubicBezTo>
                <a:cubicBezTo>
                  <a:pt x="89388" y="137696"/>
                  <a:pt x="91212" y="136784"/>
                  <a:pt x="88476" y="142255"/>
                </a:cubicBezTo>
                <a:cubicBezTo>
                  <a:pt x="88476" y="143167"/>
                  <a:pt x="87564" y="143167"/>
                  <a:pt x="86653" y="144079"/>
                </a:cubicBezTo>
                <a:cubicBezTo>
                  <a:pt x="87564" y="145903"/>
                  <a:pt x="85741" y="146814"/>
                  <a:pt x="84829" y="147726"/>
                </a:cubicBezTo>
                <a:cubicBezTo>
                  <a:pt x="84829" y="148638"/>
                  <a:pt x="83917" y="148638"/>
                  <a:pt x="83005" y="149550"/>
                </a:cubicBezTo>
                <a:cubicBezTo>
                  <a:pt x="82093" y="149550"/>
                  <a:pt x="81181" y="149550"/>
                  <a:pt x="81181" y="149550"/>
                </a:cubicBezTo>
                <a:cubicBezTo>
                  <a:pt x="80269" y="150462"/>
                  <a:pt x="81181" y="151374"/>
                  <a:pt x="79357" y="150462"/>
                </a:cubicBezTo>
                <a:cubicBezTo>
                  <a:pt x="77534" y="151374"/>
                  <a:pt x="77534" y="154110"/>
                  <a:pt x="75710" y="155022"/>
                </a:cubicBezTo>
                <a:cubicBezTo>
                  <a:pt x="75710" y="153198"/>
                  <a:pt x="73886" y="155022"/>
                  <a:pt x="72974" y="155022"/>
                </a:cubicBezTo>
                <a:cubicBezTo>
                  <a:pt x="71150" y="149550"/>
                  <a:pt x="69326" y="151374"/>
                  <a:pt x="65679" y="147726"/>
                </a:cubicBezTo>
                <a:cubicBezTo>
                  <a:pt x="63855" y="144079"/>
                  <a:pt x="58384" y="144079"/>
                  <a:pt x="55648" y="140431"/>
                </a:cubicBezTo>
                <a:cubicBezTo>
                  <a:pt x="50177" y="137696"/>
                  <a:pt x="44705" y="141343"/>
                  <a:pt x="39234" y="141343"/>
                </a:cubicBezTo>
                <a:cubicBezTo>
                  <a:pt x="37410" y="139519"/>
                  <a:pt x="26468" y="143167"/>
                  <a:pt x="28291" y="138607"/>
                </a:cubicBezTo>
                <a:cubicBezTo>
                  <a:pt x="21908" y="128577"/>
                  <a:pt x="42882" y="123105"/>
                  <a:pt x="22820" y="118546"/>
                </a:cubicBezTo>
                <a:cubicBezTo>
                  <a:pt x="20996" y="117634"/>
                  <a:pt x="22820" y="115810"/>
                  <a:pt x="21908" y="114898"/>
                </a:cubicBezTo>
                <a:cubicBezTo>
                  <a:pt x="20084" y="113075"/>
                  <a:pt x="20084" y="109427"/>
                  <a:pt x="20084" y="106691"/>
                </a:cubicBezTo>
                <a:cubicBezTo>
                  <a:pt x="16437" y="99396"/>
                  <a:pt x="17349" y="90277"/>
                  <a:pt x="15525" y="82982"/>
                </a:cubicBezTo>
                <a:cubicBezTo>
                  <a:pt x="16437" y="80246"/>
                  <a:pt x="12789" y="79334"/>
                  <a:pt x="11877" y="77511"/>
                </a:cubicBezTo>
                <a:cubicBezTo>
                  <a:pt x="11877" y="73863"/>
                  <a:pt x="11877" y="72039"/>
                  <a:pt x="10053" y="68392"/>
                </a:cubicBezTo>
                <a:cubicBezTo>
                  <a:pt x="8230" y="65656"/>
                  <a:pt x="8230" y="63832"/>
                  <a:pt x="8230" y="61097"/>
                </a:cubicBezTo>
                <a:cubicBezTo>
                  <a:pt x="2758" y="51978"/>
                  <a:pt x="13701" y="51066"/>
                  <a:pt x="10965" y="43771"/>
                </a:cubicBezTo>
                <a:cubicBezTo>
                  <a:pt x="8230" y="40123"/>
                  <a:pt x="6406" y="36476"/>
                  <a:pt x="5494" y="31916"/>
                </a:cubicBezTo>
                <a:cubicBezTo>
                  <a:pt x="3670" y="28268"/>
                  <a:pt x="1846" y="24621"/>
                  <a:pt x="934" y="20061"/>
                </a:cubicBezTo>
                <a:cubicBezTo>
                  <a:pt x="-2713" y="16414"/>
                  <a:pt x="5494" y="11854"/>
                  <a:pt x="5494" y="7295"/>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3" name="Forma Livre: Forma 102">
            <a:extLst>
              <a:ext uri="{FF2B5EF4-FFF2-40B4-BE49-F238E27FC236}">
                <a16:creationId xmlns:a16="http://schemas.microsoft.com/office/drawing/2014/main" id="{3F918BD8-F86C-4F37-AD04-0095C4083665}"/>
              </a:ext>
            </a:extLst>
          </p:cNvPr>
          <p:cNvSpPr/>
          <p:nvPr/>
        </p:nvSpPr>
        <p:spPr>
          <a:xfrm>
            <a:off x="4073003" y="3454722"/>
            <a:ext cx="201660" cy="118366"/>
          </a:xfrm>
          <a:custGeom>
            <a:avLst/>
            <a:gdLst>
              <a:gd name="connsiteX0" fmla="*/ 45024 w 114741"/>
              <a:gd name="connsiteY0" fmla="*/ 0 h 67348"/>
              <a:gd name="connsiteX1" fmla="*/ 55967 w 114741"/>
              <a:gd name="connsiteY1" fmla="*/ 3648 h 67348"/>
              <a:gd name="connsiteX2" fmla="*/ 66909 w 114741"/>
              <a:gd name="connsiteY2" fmla="*/ 9119 h 67348"/>
              <a:gd name="connsiteX3" fmla="*/ 65085 w 114741"/>
              <a:gd name="connsiteY3" fmla="*/ 8207 h 67348"/>
              <a:gd name="connsiteX4" fmla="*/ 75116 w 114741"/>
              <a:gd name="connsiteY4" fmla="*/ 9119 h 67348"/>
              <a:gd name="connsiteX5" fmla="*/ 79676 w 114741"/>
              <a:gd name="connsiteY5" fmla="*/ 9119 h 67348"/>
              <a:gd name="connsiteX6" fmla="*/ 93354 w 114741"/>
              <a:gd name="connsiteY6" fmla="*/ 10031 h 67348"/>
              <a:gd name="connsiteX7" fmla="*/ 109768 w 114741"/>
              <a:gd name="connsiteY7" fmla="*/ 36476 h 67348"/>
              <a:gd name="connsiteX8" fmla="*/ 110680 w 114741"/>
              <a:gd name="connsiteY8" fmla="*/ 43771 h 67348"/>
              <a:gd name="connsiteX9" fmla="*/ 109768 w 114741"/>
              <a:gd name="connsiteY9" fmla="*/ 44683 h 67348"/>
              <a:gd name="connsiteX10" fmla="*/ 112504 w 114741"/>
              <a:gd name="connsiteY10" fmla="*/ 45595 h 67348"/>
              <a:gd name="connsiteX11" fmla="*/ 113416 w 114741"/>
              <a:gd name="connsiteY11" fmla="*/ 49242 h 67348"/>
              <a:gd name="connsiteX12" fmla="*/ 107944 w 114741"/>
              <a:gd name="connsiteY12" fmla="*/ 53802 h 67348"/>
              <a:gd name="connsiteX13" fmla="*/ 97914 w 114741"/>
              <a:gd name="connsiteY13" fmla="*/ 51978 h 67348"/>
              <a:gd name="connsiteX14" fmla="*/ 74204 w 114741"/>
              <a:gd name="connsiteY14" fmla="*/ 50154 h 67348"/>
              <a:gd name="connsiteX15" fmla="*/ 71469 w 114741"/>
              <a:gd name="connsiteY15" fmla="*/ 46507 h 67348"/>
              <a:gd name="connsiteX16" fmla="*/ 67821 w 114741"/>
              <a:gd name="connsiteY16" fmla="*/ 48330 h 67348"/>
              <a:gd name="connsiteX17" fmla="*/ 65997 w 114741"/>
              <a:gd name="connsiteY17" fmla="*/ 52890 h 67348"/>
              <a:gd name="connsiteX18" fmla="*/ 65997 w 114741"/>
              <a:gd name="connsiteY18" fmla="*/ 62009 h 67348"/>
              <a:gd name="connsiteX19" fmla="*/ 61438 w 114741"/>
              <a:gd name="connsiteY19" fmla="*/ 65656 h 67348"/>
              <a:gd name="connsiteX20" fmla="*/ 58702 w 114741"/>
              <a:gd name="connsiteY20" fmla="*/ 66568 h 67348"/>
              <a:gd name="connsiteX21" fmla="*/ 57790 w 114741"/>
              <a:gd name="connsiteY21" fmla="*/ 61097 h 67348"/>
              <a:gd name="connsiteX22" fmla="*/ 51407 w 114741"/>
              <a:gd name="connsiteY22" fmla="*/ 59273 h 67348"/>
              <a:gd name="connsiteX23" fmla="*/ 44112 w 114741"/>
              <a:gd name="connsiteY23" fmla="*/ 62921 h 67348"/>
              <a:gd name="connsiteX24" fmla="*/ 39552 w 114741"/>
              <a:gd name="connsiteY24" fmla="*/ 59273 h 67348"/>
              <a:gd name="connsiteX25" fmla="*/ 34993 w 114741"/>
              <a:gd name="connsiteY25" fmla="*/ 54714 h 67348"/>
              <a:gd name="connsiteX26" fmla="*/ 37729 w 114741"/>
              <a:gd name="connsiteY26" fmla="*/ 51978 h 67348"/>
              <a:gd name="connsiteX27" fmla="*/ 45024 w 114741"/>
              <a:gd name="connsiteY27" fmla="*/ 41947 h 67348"/>
              <a:gd name="connsiteX28" fmla="*/ 38641 w 114741"/>
              <a:gd name="connsiteY28" fmla="*/ 40123 h 67348"/>
              <a:gd name="connsiteX29" fmla="*/ 34081 w 114741"/>
              <a:gd name="connsiteY29" fmla="*/ 40123 h 67348"/>
              <a:gd name="connsiteX30" fmla="*/ 26786 w 114741"/>
              <a:gd name="connsiteY30" fmla="*/ 45595 h 67348"/>
              <a:gd name="connsiteX31" fmla="*/ 19491 w 114741"/>
              <a:gd name="connsiteY31" fmla="*/ 51066 h 67348"/>
              <a:gd name="connsiteX32" fmla="*/ 16755 w 114741"/>
              <a:gd name="connsiteY32" fmla="*/ 51978 h 67348"/>
              <a:gd name="connsiteX33" fmla="*/ 11284 w 114741"/>
              <a:gd name="connsiteY33" fmla="*/ 52890 h 67348"/>
              <a:gd name="connsiteX34" fmla="*/ 4900 w 114741"/>
              <a:gd name="connsiteY34" fmla="*/ 50154 h 67348"/>
              <a:gd name="connsiteX35" fmla="*/ 1253 w 114741"/>
              <a:gd name="connsiteY35" fmla="*/ 50154 h 67348"/>
              <a:gd name="connsiteX36" fmla="*/ 341 w 114741"/>
              <a:gd name="connsiteY36" fmla="*/ 47418 h 67348"/>
              <a:gd name="connsiteX37" fmla="*/ 1253 w 114741"/>
              <a:gd name="connsiteY37" fmla="*/ 44683 h 67348"/>
              <a:gd name="connsiteX38" fmla="*/ 10372 w 114741"/>
              <a:gd name="connsiteY38" fmla="*/ 38299 h 67348"/>
              <a:gd name="connsiteX39" fmla="*/ 17667 w 114741"/>
              <a:gd name="connsiteY39" fmla="*/ 25533 h 67348"/>
              <a:gd name="connsiteX40" fmla="*/ 45024 w 114741"/>
              <a:gd name="connsiteY40" fmla="*/ 0 h 6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741" h="67348">
                <a:moveTo>
                  <a:pt x="45024" y="0"/>
                </a:moveTo>
                <a:cubicBezTo>
                  <a:pt x="46848" y="4559"/>
                  <a:pt x="52319" y="1824"/>
                  <a:pt x="55967" y="3648"/>
                </a:cubicBezTo>
                <a:cubicBezTo>
                  <a:pt x="58702" y="7295"/>
                  <a:pt x="62350" y="8207"/>
                  <a:pt x="66909" y="9119"/>
                </a:cubicBezTo>
                <a:cubicBezTo>
                  <a:pt x="67821" y="8207"/>
                  <a:pt x="65997" y="8207"/>
                  <a:pt x="65085" y="8207"/>
                </a:cubicBezTo>
                <a:cubicBezTo>
                  <a:pt x="67821" y="8207"/>
                  <a:pt x="72380" y="8207"/>
                  <a:pt x="75116" y="9119"/>
                </a:cubicBezTo>
                <a:cubicBezTo>
                  <a:pt x="71469" y="8207"/>
                  <a:pt x="79676" y="9119"/>
                  <a:pt x="79676" y="9119"/>
                </a:cubicBezTo>
                <a:cubicBezTo>
                  <a:pt x="83323" y="6383"/>
                  <a:pt x="89706" y="9119"/>
                  <a:pt x="93354" y="10031"/>
                </a:cubicBezTo>
                <a:cubicBezTo>
                  <a:pt x="106121" y="10943"/>
                  <a:pt x="106121" y="27357"/>
                  <a:pt x="109768" y="36476"/>
                </a:cubicBezTo>
                <a:cubicBezTo>
                  <a:pt x="111592" y="38299"/>
                  <a:pt x="110680" y="41035"/>
                  <a:pt x="110680" y="43771"/>
                </a:cubicBezTo>
                <a:cubicBezTo>
                  <a:pt x="109768" y="41947"/>
                  <a:pt x="107944" y="45595"/>
                  <a:pt x="109768" y="44683"/>
                </a:cubicBezTo>
                <a:cubicBezTo>
                  <a:pt x="110680" y="42859"/>
                  <a:pt x="110680" y="45595"/>
                  <a:pt x="112504" y="45595"/>
                </a:cubicBezTo>
                <a:cubicBezTo>
                  <a:pt x="113416" y="46507"/>
                  <a:pt x="112504" y="48330"/>
                  <a:pt x="113416" y="49242"/>
                </a:cubicBezTo>
                <a:cubicBezTo>
                  <a:pt x="117063" y="53802"/>
                  <a:pt x="112504" y="55625"/>
                  <a:pt x="107944" y="53802"/>
                </a:cubicBezTo>
                <a:cubicBezTo>
                  <a:pt x="104297" y="54714"/>
                  <a:pt x="101561" y="53802"/>
                  <a:pt x="97914" y="51978"/>
                </a:cubicBezTo>
                <a:cubicBezTo>
                  <a:pt x="90618" y="51066"/>
                  <a:pt x="82411" y="52890"/>
                  <a:pt x="74204" y="50154"/>
                </a:cubicBezTo>
                <a:cubicBezTo>
                  <a:pt x="72380" y="49242"/>
                  <a:pt x="74204" y="45595"/>
                  <a:pt x="71469" y="46507"/>
                </a:cubicBezTo>
                <a:cubicBezTo>
                  <a:pt x="69645" y="46507"/>
                  <a:pt x="68733" y="47418"/>
                  <a:pt x="67821" y="48330"/>
                </a:cubicBezTo>
                <a:cubicBezTo>
                  <a:pt x="65997" y="48330"/>
                  <a:pt x="65997" y="51066"/>
                  <a:pt x="65997" y="52890"/>
                </a:cubicBezTo>
                <a:cubicBezTo>
                  <a:pt x="72380" y="62009"/>
                  <a:pt x="61438" y="50154"/>
                  <a:pt x="65997" y="62009"/>
                </a:cubicBezTo>
                <a:cubicBezTo>
                  <a:pt x="65085" y="63832"/>
                  <a:pt x="64173" y="66568"/>
                  <a:pt x="61438" y="65656"/>
                </a:cubicBezTo>
                <a:cubicBezTo>
                  <a:pt x="60526" y="66568"/>
                  <a:pt x="59614" y="68392"/>
                  <a:pt x="58702" y="66568"/>
                </a:cubicBezTo>
                <a:cubicBezTo>
                  <a:pt x="57790" y="64744"/>
                  <a:pt x="60526" y="62921"/>
                  <a:pt x="57790" y="61097"/>
                </a:cubicBezTo>
                <a:cubicBezTo>
                  <a:pt x="55967" y="60185"/>
                  <a:pt x="53231" y="61097"/>
                  <a:pt x="51407" y="59273"/>
                </a:cubicBezTo>
                <a:cubicBezTo>
                  <a:pt x="49583" y="61097"/>
                  <a:pt x="46848" y="61097"/>
                  <a:pt x="44112" y="62921"/>
                </a:cubicBezTo>
                <a:cubicBezTo>
                  <a:pt x="42288" y="62009"/>
                  <a:pt x="42288" y="58361"/>
                  <a:pt x="39552" y="59273"/>
                </a:cubicBezTo>
                <a:cubicBezTo>
                  <a:pt x="35905" y="59273"/>
                  <a:pt x="33169" y="58361"/>
                  <a:pt x="34993" y="54714"/>
                </a:cubicBezTo>
                <a:cubicBezTo>
                  <a:pt x="36817" y="53802"/>
                  <a:pt x="37729" y="53802"/>
                  <a:pt x="37729" y="51978"/>
                </a:cubicBezTo>
                <a:cubicBezTo>
                  <a:pt x="38641" y="48330"/>
                  <a:pt x="42288" y="44683"/>
                  <a:pt x="45024" y="41947"/>
                </a:cubicBezTo>
                <a:cubicBezTo>
                  <a:pt x="46848" y="36476"/>
                  <a:pt x="41376" y="39211"/>
                  <a:pt x="38641" y="40123"/>
                </a:cubicBezTo>
                <a:cubicBezTo>
                  <a:pt x="37729" y="41035"/>
                  <a:pt x="34993" y="40123"/>
                  <a:pt x="34081" y="40123"/>
                </a:cubicBezTo>
                <a:cubicBezTo>
                  <a:pt x="31345" y="41947"/>
                  <a:pt x="26786" y="41035"/>
                  <a:pt x="26786" y="45595"/>
                </a:cubicBezTo>
                <a:cubicBezTo>
                  <a:pt x="25874" y="47418"/>
                  <a:pt x="22226" y="49242"/>
                  <a:pt x="19491" y="51066"/>
                </a:cubicBezTo>
                <a:cubicBezTo>
                  <a:pt x="18579" y="53802"/>
                  <a:pt x="17667" y="50154"/>
                  <a:pt x="16755" y="51978"/>
                </a:cubicBezTo>
                <a:cubicBezTo>
                  <a:pt x="15843" y="54714"/>
                  <a:pt x="13107" y="52890"/>
                  <a:pt x="11284" y="52890"/>
                </a:cubicBezTo>
                <a:cubicBezTo>
                  <a:pt x="10372" y="54714"/>
                  <a:pt x="6724" y="50154"/>
                  <a:pt x="4900" y="50154"/>
                </a:cubicBezTo>
                <a:cubicBezTo>
                  <a:pt x="2165" y="48330"/>
                  <a:pt x="5812" y="47418"/>
                  <a:pt x="1253" y="50154"/>
                </a:cubicBezTo>
                <a:cubicBezTo>
                  <a:pt x="-1483" y="51066"/>
                  <a:pt x="1253" y="48330"/>
                  <a:pt x="341" y="47418"/>
                </a:cubicBezTo>
                <a:cubicBezTo>
                  <a:pt x="-571" y="45595"/>
                  <a:pt x="2165" y="45595"/>
                  <a:pt x="1253" y="44683"/>
                </a:cubicBezTo>
                <a:cubicBezTo>
                  <a:pt x="5812" y="35564"/>
                  <a:pt x="6724" y="45595"/>
                  <a:pt x="10372" y="38299"/>
                </a:cubicBezTo>
                <a:cubicBezTo>
                  <a:pt x="15843" y="35564"/>
                  <a:pt x="14931" y="29180"/>
                  <a:pt x="17667" y="25533"/>
                </a:cubicBezTo>
                <a:cubicBezTo>
                  <a:pt x="28610" y="13678"/>
                  <a:pt x="30433" y="1824"/>
                  <a:pt x="45024" y="0"/>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4" name="Forma Livre: Forma 103">
            <a:extLst>
              <a:ext uri="{FF2B5EF4-FFF2-40B4-BE49-F238E27FC236}">
                <a16:creationId xmlns:a16="http://schemas.microsoft.com/office/drawing/2014/main" id="{0DE33382-2A7C-4B8D-ACA7-83851F878BAF}"/>
              </a:ext>
            </a:extLst>
          </p:cNvPr>
          <p:cNvSpPr/>
          <p:nvPr/>
        </p:nvSpPr>
        <p:spPr>
          <a:xfrm>
            <a:off x="3647105" y="3660426"/>
            <a:ext cx="495654" cy="536170"/>
          </a:xfrm>
          <a:custGeom>
            <a:avLst/>
            <a:gdLst>
              <a:gd name="connsiteX0" fmla="*/ 278268 w 282018"/>
              <a:gd name="connsiteY0" fmla="*/ 88574 h 305071"/>
              <a:gd name="connsiteX1" fmla="*/ 281916 w 282018"/>
              <a:gd name="connsiteY1" fmla="*/ 86750 h 305071"/>
              <a:gd name="connsiteX2" fmla="*/ 277356 w 282018"/>
              <a:gd name="connsiteY2" fmla="*/ 95869 h 305071"/>
              <a:gd name="connsiteX3" fmla="*/ 246352 w 282018"/>
              <a:gd name="connsiteY3" fmla="*/ 133257 h 305071"/>
              <a:gd name="connsiteX4" fmla="*/ 247264 w 282018"/>
              <a:gd name="connsiteY4" fmla="*/ 132345 h 305071"/>
              <a:gd name="connsiteX5" fmla="*/ 247264 w 282018"/>
              <a:gd name="connsiteY5" fmla="*/ 129609 h 305071"/>
              <a:gd name="connsiteX6" fmla="*/ 243616 w 282018"/>
              <a:gd name="connsiteY6" fmla="*/ 125962 h 305071"/>
              <a:gd name="connsiteX7" fmla="*/ 240881 w 282018"/>
              <a:gd name="connsiteY7" fmla="*/ 123226 h 305071"/>
              <a:gd name="connsiteX8" fmla="*/ 239969 w 282018"/>
              <a:gd name="connsiteY8" fmla="*/ 123226 h 305071"/>
              <a:gd name="connsiteX9" fmla="*/ 235409 w 282018"/>
              <a:gd name="connsiteY9" fmla="*/ 125962 h 305071"/>
              <a:gd name="connsiteX10" fmla="*/ 235409 w 282018"/>
              <a:gd name="connsiteY10" fmla="*/ 125962 h 305071"/>
              <a:gd name="connsiteX11" fmla="*/ 236321 w 282018"/>
              <a:gd name="connsiteY11" fmla="*/ 131433 h 305071"/>
              <a:gd name="connsiteX12" fmla="*/ 238145 w 282018"/>
              <a:gd name="connsiteY12" fmla="*/ 131433 h 305071"/>
              <a:gd name="connsiteX13" fmla="*/ 239057 w 282018"/>
              <a:gd name="connsiteY13" fmla="*/ 132345 h 305071"/>
              <a:gd name="connsiteX14" fmla="*/ 239057 w 282018"/>
              <a:gd name="connsiteY14" fmla="*/ 134169 h 305071"/>
              <a:gd name="connsiteX15" fmla="*/ 238145 w 282018"/>
              <a:gd name="connsiteY15" fmla="*/ 136904 h 305071"/>
              <a:gd name="connsiteX16" fmla="*/ 234497 w 282018"/>
              <a:gd name="connsiteY16" fmla="*/ 139640 h 305071"/>
              <a:gd name="connsiteX17" fmla="*/ 237233 w 282018"/>
              <a:gd name="connsiteY17" fmla="*/ 141464 h 305071"/>
              <a:gd name="connsiteX18" fmla="*/ 232674 w 282018"/>
              <a:gd name="connsiteY18" fmla="*/ 147847 h 305071"/>
              <a:gd name="connsiteX19" fmla="*/ 230850 w 282018"/>
              <a:gd name="connsiteY19" fmla="*/ 147847 h 305071"/>
              <a:gd name="connsiteX20" fmla="*/ 229938 w 282018"/>
              <a:gd name="connsiteY20" fmla="*/ 146935 h 305071"/>
              <a:gd name="connsiteX21" fmla="*/ 228114 w 282018"/>
              <a:gd name="connsiteY21" fmla="*/ 152406 h 305071"/>
              <a:gd name="connsiteX22" fmla="*/ 227202 w 282018"/>
              <a:gd name="connsiteY22" fmla="*/ 155142 h 305071"/>
              <a:gd name="connsiteX23" fmla="*/ 228114 w 282018"/>
              <a:gd name="connsiteY23" fmla="*/ 153318 h 305071"/>
              <a:gd name="connsiteX24" fmla="*/ 230850 w 282018"/>
              <a:gd name="connsiteY24" fmla="*/ 153318 h 305071"/>
              <a:gd name="connsiteX25" fmla="*/ 231762 w 282018"/>
              <a:gd name="connsiteY25" fmla="*/ 156966 h 305071"/>
              <a:gd name="connsiteX26" fmla="*/ 230850 w 282018"/>
              <a:gd name="connsiteY26" fmla="*/ 161525 h 305071"/>
              <a:gd name="connsiteX27" fmla="*/ 230850 w 282018"/>
              <a:gd name="connsiteY27" fmla="*/ 162437 h 305071"/>
              <a:gd name="connsiteX28" fmla="*/ 226290 w 282018"/>
              <a:gd name="connsiteY28" fmla="*/ 158790 h 305071"/>
              <a:gd name="connsiteX29" fmla="*/ 227202 w 282018"/>
              <a:gd name="connsiteY29" fmla="*/ 159702 h 305071"/>
              <a:gd name="connsiteX30" fmla="*/ 229938 w 282018"/>
              <a:gd name="connsiteY30" fmla="*/ 164261 h 305071"/>
              <a:gd name="connsiteX31" fmla="*/ 229938 w 282018"/>
              <a:gd name="connsiteY31" fmla="*/ 168821 h 305071"/>
              <a:gd name="connsiteX32" fmla="*/ 227202 w 282018"/>
              <a:gd name="connsiteY32" fmla="*/ 170644 h 305071"/>
              <a:gd name="connsiteX33" fmla="*/ 227202 w 282018"/>
              <a:gd name="connsiteY33" fmla="*/ 172468 h 305071"/>
              <a:gd name="connsiteX34" fmla="*/ 228114 w 282018"/>
              <a:gd name="connsiteY34" fmla="*/ 172468 h 305071"/>
              <a:gd name="connsiteX35" fmla="*/ 230850 w 282018"/>
              <a:gd name="connsiteY35" fmla="*/ 167909 h 305071"/>
              <a:gd name="connsiteX36" fmla="*/ 230850 w 282018"/>
              <a:gd name="connsiteY36" fmla="*/ 166997 h 305071"/>
              <a:gd name="connsiteX37" fmla="*/ 232674 w 282018"/>
              <a:gd name="connsiteY37" fmla="*/ 167909 h 305071"/>
              <a:gd name="connsiteX38" fmla="*/ 228114 w 282018"/>
              <a:gd name="connsiteY38" fmla="*/ 188882 h 305071"/>
              <a:gd name="connsiteX39" fmla="*/ 229938 w 282018"/>
              <a:gd name="connsiteY39" fmla="*/ 207120 h 305071"/>
              <a:gd name="connsiteX40" fmla="*/ 234497 w 282018"/>
              <a:gd name="connsiteY40" fmla="*/ 227182 h 305071"/>
              <a:gd name="connsiteX41" fmla="*/ 229938 w 282018"/>
              <a:gd name="connsiteY41" fmla="*/ 243596 h 305071"/>
              <a:gd name="connsiteX42" fmla="*/ 226290 w 282018"/>
              <a:gd name="connsiteY42" fmla="*/ 261834 h 305071"/>
              <a:gd name="connsiteX43" fmla="*/ 226290 w 282018"/>
              <a:gd name="connsiteY43" fmla="*/ 285543 h 305071"/>
              <a:gd name="connsiteX44" fmla="*/ 220819 w 282018"/>
              <a:gd name="connsiteY44" fmla="*/ 291926 h 305071"/>
              <a:gd name="connsiteX45" fmla="*/ 210788 w 282018"/>
              <a:gd name="connsiteY45" fmla="*/ 301957 h 305071"/>
              <a:gd name="connsiteX46" fmla="*/ 192550 w 282018"/>
              <a:gd name="connsiteY46" fmla="*/ 293750 h 305071"/>
              <a:gd name="connsiteX47" fmla="*/ 192550 w 282018"/>
              <a:gd name="connsiteY47" fmla="*/ 287366 h 305071"/>
              <a:gd name="connsiteX48" fmla="*/ 189815 w 282018"/>
              <a:gd name="connsiteY48" fmla="*/ 284631 h 305071"/>
              <a:gd name="connsiteX49" fmla="*/ 187079 w 282018"/>
              <a:gd name="connsiteY49" fmla="*/ 280984 h 305071"/>
              <a:gd name="connsiteX50" fmla="*/ 184343 w 282018"/>
              <a:gd name="connsiteY50" fmla="*/ 280071 h 305071"/>
              <a:gd name="connsiteX51" fmla="*/ 183432 w 282018"/>
              <a:gd name="connsiteY51" fmla="*/ 277336 h 305071"/>
              <a:gd name="connsiteX52" fmla="*/ 184343 w 282018"/>
              <a:gd name="connsiteY52" fmla="*/ 275512 h 305071"/>
              <a:gd name="connsiteX53" fmla="*/ 182520 w 282018"/>
              <a:gd name="connsiteY53" fmla="*/ 276424 h 305071"/>
              <a:gd name="connsiteX54" fmla="*/ 181608 w 282018"/>
              <a:gd name="connsiteY54" fmla="*/ 272776 h 305071"/>
              <a:gd name="connsiteX55" fmla="*/ 182520 w 282018"/>
              <a:gd name="connsiteY55" fmla="*/ 271865 h 305071"/>
              <a:gd name="connsiteX56" fmla="*/ 183432 w 282018"/>
              <a:gd name="connsiteY56" fmla="*/ 261834 h 305071"/>
              <a:gd name="connsiteX57" fmla="*/ 191639 w 282018"/>
              <a:gd name="connsiteY57" fmla="*/ 259098 h 305071"/>
              <a:gd name="connsiteX58" fmla="*/ 190727 w 282018"/>
              <a:gd name="connsiteY58" fmla="*/ 256362 h 305071"/>
              <a:gd name="connsiteX59" fmla="*/ 195286 w 282018"/>
              <a:gd name="connsiteY59" fmla="*/ 249979 h 305071"/>
              <a:gd name="connsiteX60" fmla="*/ 201669 w 282018"/>
              <a:gd name="connsiteY60" fmla="*/ 242684 h 305071"/>
              <a:gd name="connsiteX61" fmla="*/ 203493 w 282018"/>
              <a:gd name="connsiteY61" fmla="*/ 238125 h 305071"/>
              <a:gd name="connsiteX62" fmla="*/ 204405 w 282018"/>
              <a:gd name="connsiteY62" fmla="*/ 236301 h 305071"/>
              <a:gd name="connsiteX63" fmla="*/ 202581 w 282018"/>
              <a:gd name="connsiteY63" fmla="*/ 232653 h 305071"/>
              <a:gd name="connsiteX64" fmla="*/ 198934 w 282018"/>
              <a:gd name="connsiteY64" fmla="*/ 231741 h 305071"/>
              <a:gd name="connsiteX65" fmla="*/ 195286 w 282018"/>
              <a:gd name="connsiteY65" fmla="*/ 229006 h 305071"/>
              <a:gd name="connsiteX66" fmla="*/ 194374 w 282018"/>
              <a:gd name="connsiteY66" fmla="*/ 228094 h 305071"/>
              <a:gd name="connsiteX67" fmla="*/ 193462 w 282018"/>
              <a:gd name="connsiteY67" fmla="*/ 227182 h 305071"/>
              <a:gd name="connsiteX68" fmla="*/ 184343 w 282018"/>
              <a:gd name="connsiteY68" fmla="*/ 226270 h 305071"/>
              <a:gd name="connsiteX69" fmla="*/ 177960 w 282018"/>
              <a:gd name="connsiteY69" fmla="*/ 224446 h 305071"/>
              <a:gd name="connsiteX70" fmla="*/ 173401 w 282018"/>
              <a:gd name="connsiteY70" fmla="*/ 222622 h 305071"/>
              <a:gd name="connsiteX71" fmla="*/ 168841 w 282018"/>
              <a:gd name="connsiteY71" fmla="*/ 224446 h 305071"/>
              <a:gd name="connsiteX72" fmla="*/ 159722 w 282018"/>
              <a:gd name="connsiteY72" fmla="*/ 216239 h 305071"/>
              <a:gd name="connsiteX73" fmla="*/ 141484 w 282018"/>
              <a:gd name="connsiteY73" fmla="*/ 206208 h 305071"/>
              <a:gd name="connsiteX74" fmla="*/ 134189 w 282018"/>
              <a:gd name="connsiteY74" fmla="*/ 204384 h 305071"/>
              <a:gd name="connsiteX75" fmla="*/ 118687 w 282018"/>
              <a:gd name="connsiteY75" fmla="*/ 198913 h 305071"/>
              <a:gd name="connsiteX76" fmla="*/ 110480 w 282018"/>
              <a:gd name="connsiteY76" fmla="*/ 191618 h 305071"/>
              <a:gd name="connsiteX77" fmla="*/ 104097 w 282018"/>
              <a:gd name="connsiteY77" fmla="*/ 189794 h 305071"/>
              <a:gd name="connsiteX78" fmla="*/ 85859 w 282018"/>
              <a:gd name="connsiteY78" fmla="*/ 191618 h 305071"/>
              <a:gd name="connsiteX79" fmla="*/ 81299 w 282018"/>
              <a:gd name="connsiteY79" fmla="*/ 186147 h 305071"/>
              <a:gd name="connsiteX80" fmla="*/ 83123 w 282018"/>
              <a:gd name="connsiteY80" fmla="*/ 179763 h 305071"/>
              <a:gd name="connsiteX81" fmla="*/ 77652 w 282018"/>
              <a:gd name="connsiteY81" fmla="*/ 177940 h 305071"/>
              <a:gd name="connsiteX82" fmla="*/ 74916 w 282018"/>
              <a:gd name="connsiteY82" fmla="*/ 177940 h 305071"/>
              <a:gd name="connsiteX83" fmla="*/ 71269 w 282018"/>
              <a:gd name="connsiteY83" fmla="*/ 177028 h 305071"/>
              <a:gd name="connsiteX84" fmla="*/ 56678 w 282018"/>
              <a:gd name="connsiteY84" fmla="*/ 183411 h 305071"/>
              <a:gd name="connsiteX85" fmla="*/ 52119 w 282018"/>
              <a:gd name="connsiteY85" fmla="*/ 187970 h 305071"/>
              <a:gd name="connsiteX86" fmla="*/ 40264 w 282018"/>
              <a:gd name="connsiteY86" fmla="*/ 193442 h 305071"/>
              <a:gd name="connsiteX87" fmla="*/ 33881 w 282018"/>
              <a:gd name="connsiteY87" fmla="*/ 199825 h 305071"/>
              <a:gd name="connsiteX88" fmla="*/ 30233 w 282018"/>
              <a:gd name="connsiteY88" fmla="*/ 199825 h 305071"/>
              <a:gd name="connsiteX89" fmla="*/ 19291 w 282018"/>
              <a:gd name="connsiteY89" fmla="*/ 205296 h 305071"/>
              <a:gd name="connsiteX90" fmla="*/ 17467 w 282018"/>
              <a:gd name="connsiteY90" fmla="*/ 207120 h 305071"/>
              <a:gd name="connsiteX91" fmla="*/ 14731 w 282018"/>
              <a:gd name="connsiteY91" fmla="*/ 208944 h 305071"/>
              <a:gd name="connsiteX92" fmla="*/ 14731 w 282018"/>
              <a:gd name="connsiteY92" fmla="*/ 207120 h 305071"/>
              <a:gd name="connsiteX93" fmla="*/ 17467 w 282018"/>
              <a:gd name="connsiteY93" fmla="*/ 201649 h 305071"/>
              <a:gd name="connsiteX94" fmla="*/ 18379 w 282018"/>
              <a:gd name="connsiteY94" fmla="*/ 194354 h 305071"/>
              <a:gd name="connsiteX95" fmla="*/ 19291 w 282018"/>
              <a:gd name="connsiteY95" fmla="*/ 180675 h 305071"/>
              <a:gd name="connsiteX96" fmla="*/ 14731 w 282018"/>
              <a:gd name="connsiteY96" fmla="*/ 147847 h 305071"/>
              <a:gd name="connsiteX97" fmla="*/ 11996 w 282018"/>
              <a:gd name="connsiteY97" fmla="*/ 145111 h 305071"/>
              <a:gd name="connsiteX98" fmla="*/ 14731 w 282018"/>
              <a:gd name="connsiteY98" fmla="*/ 137816 h 305071"/>
              <a:gd name="connsiteX99" fmla="*/ 10172 w 282018"/>
              <a:gd name="connsiteY99" fmla="*/ 131433 h 305071"/>
              <a:gd name="connsiteX100" fmla="*/ 12908 w 282018"/>
              <a:gd name="connsiteY100" fmla="*/ 122314 h 305071"/>
              <a:gd name="connsiteX101" fmla="*/ 8348 w 282018"/>
              <a:gd name="connsiteY101" fmla="*/ 119579 h 305071"/>
              <a:gd name="connsiteX102" fmla="*/ 10172 w 282018"/>
              <a:gd name="connsiteY102" fmla="*/ 108636 h 305071"/>
              <a:gd name="connsiteX103" fmla="*/ 15643 w 282018"/>
              <a:gd name="connsiteY103" fmla="*/ 104076 h 305071"/>
              <a:gd name="connsiteX104" fmla="*/ 10172 w 282018"/>
              <a:gd name="connsiteY104" fmla="*/ 102252 h 305071"/>
              <a:gd name="connsiteX105" fmla="*/ 14731 w 282018"/>
              <a:gd name="connsiteY105" fmla="*/ 96781 h 305071"/>
              <a:gd name="connsiteX106" fmla="*/ 3789 w 282018"/>
              <a:gd name="connsiteY106" fmla="*/ 90398 h 305071"/>
              <a:gd name="connsiteX107" fmla="*/ 1965 w 282018"/>
              <a:gd name="connsiteY107" fmla="*/ 82191 h 305071"/>
              <a:gd name="connsiteX108" fmla="*/ 9260 w 282018"/>
              <a:gd name="connsiteY108" fmla="*/ 73072 h 305071"/>
              <a:gd name="connsiteX109" fmla="*/ 11084 w 282018"/>
              <a:gd name="connsiteY109" fmla="*/ 72160 h 305071"/>
              <a:gd name="connsiteX110" fmla="*/ 10172 w 282018"/>
              <a:gd name="connsiteY110" fmla="*/ 69424 h 305071"/>
              <a:gd name="connsiteX111" fmla="*/ 10172 w 282018"/>
              <a:gd name="connsiteY111" fmla="*/ 67601 h 305071"/>
              <a:gd name="connsiteX112" fmla="*/ 22938 w 282018"/>
              <a:gd name="connsiteY112" fmla="*/ 59394 h 305071"/>
              <a:gd name="connsiteX113" fmla="*/ 29322 w 282018"/>
              <a:gd name="connsiteY113" fmla="*/ 54834 h 305071"/>
              <a:gd name="connsiteX114" fmla="*/ 34793 w 282018"/>
              <a:gd name="connsiteY114" fmla="*/ 62129 h 305071"/>
              <a:gd name="connsiteX115" fmla="*/ 38440 w 282018"/>
              <a:gd name="connsiteY115" fmla="*/ 68513 h 305071"/>
              <a:gd name="connsiteX116" fmla="*/ 48471 w 282018"/>
              <a:gd name="connsiteY116" fmla="*/ 72160 h 305071"/>
              <a:gd name="connsiteX117" fmla="*/ 55767 w 282018"/>
              <a:gd name="connsiteY117" fmla="*/ 71248 h 305071"/>
              <a:gd name="connsiteX118" fmla="*/ 60326 w 282018"/>
              <a:gd name="connsiteY118" fmla="*/ 67601 h 305071"/>
              <a:gd name="connsiteX119" fmla="*/ 62150 w 282018"/>
              <a:gd name="connsiteY119" fmla="*/ 65777 h 305071"/>
              <a:gd name="connsiteX120" fmla="*/ 64886 w 282018"/>
              <a:gd name="connsiteY120" fmla="*/ 63953 h 305071"/>
              <a:gd name="connsiteX121" fmla="*/ 76740 w 282018"/>
              <a:gd name="connsiteY121" fmla="*/ 63041 h 305071"/>
              <a:gd name="connsiteX122" fmla="*/ 83123 w 282018"/>
              <a:gd name="connsiteY122" fmla="*/ 58482 h 305071"/>
              <a:gd name="connsiteX123" fmla="*/ 84035 w 282018"/>
              <a:gd name="connsiteY123" fmla="*/ 55746 h 305071"/>
              <a:gd name="connsiteX124" fmla="*/ 86771 w 282018"/>
              <a:gd name="connsiteY124" fmla="*/ 50275 h 305071"/>
              <a:gd name="connsiteX125" fmla="*/ 87683 w 282018"/>
              <a:gd name="connsiteY125" fmla="*/ 48451 h 305071"/>
              <a:gd name="connsiteX126" fmla="*/ 89506 w 282018"/>
              <a:gd name="connsiteY126" fmla="*/ 43891 h 305071"/>
              <a:gd name="connsiteX127" fmla="*/ 89506 w 282018"/>
              <a:gd name="connsiteY127" fmla="*/ 37508 h 305071"/>
              <a:gd name="connsiteX128" fmla="*/ 86771 w 282018"/>
              <a:gd name="connsiteY128" fmla="*/ 31125 h 305071"/>
              <a:gd name="connsiteX129" fmla="*/ 84947 w 282018"/>
              <a:gd name="connsiteY129" fmla="*/ 26565 h 305071"/>
              <a:gd name="connsiteX130" fmla="*/ 91330 w 282018"/>
              <a:gd name="connsiteY130" fmla="*/ 23830 h 305071"/>
              <a:gd name="connsiteX131" fmla="*/ 94978 w 282018"/>
              <a:gd name="connsiteY131" fmla="*/ 24742 h 305071"/>
              <a:gd name="connsiteX132" fmla="*/ 99537 w 282018"/>
              <a:gd name="connsiteY132" fmla="*/ 26565 h 305071"/>
              <a:gd name="connsiteX133" fmla="*/ 101361 w 282018"/>
              <a:gd name="connsiteY133" fmla="*/ 26565 h 305071"/>
              <a:gd name="connsiteX134" fmla="*/ 105009 w 282018"/>
              <a:gd name="connsiteY134" fmla="*/ 26565 h 305071"/>
              <a:gd name="connsiteX135" fmla="*/ 108656 w 282018"/>
              <a:gd name="connsiteY135" fmla="*/ 25653 h 305071"/>
              <a:gd name="connsiteX136" fmla="*/ 110480 w 282018"/>
              <a:gd name="connsiteY136" fmla="*/ 27477 h 305071"/>
              <a:gd name="connsiteX137" fmla="*/ 113216 w 282018"/>
              <a:gd name="connsiteY137" fmla="*/ 28389 h 305071"/>
              <a:gd name="connsiteX138" fmla="*/ 114128 w 282018"/>
              <a:gd name="connsiteY138" fmla="*/ 30213 h 305071"/>
              <a:gd name="connsiteX139" fmla="*/ 120511 w 282018"/>
              <a:gd name="connsiteY139" fmla="*/ 30213 h 305071"/>
              <a:gd name="connsiteX140" fmla="*/ 123247 w 282018"/>
              <a:gd name="connsiteY140" fmla="*/ 29301 h 305071"/>
              <a:gd name="connsiteX141" fmla="*/ 126894 w 282018"/>
              <a:gd name="connsiteY141" fmla="*/ 29301 h 305071"/>
              <a:gd name="connsiteX142" fmla="*/ 130542 w 282018"/>
              <a:gd name="connsiteY142" fmla="*/ 25653 h 305071"/>
              <a:gd name="connsiteX143" fmla="*/ 132366 w 282018"/>
              <a:gd name="connsiteY143" fmla="*/ 23830 h 305071"/>
              <a:gd name="connsiteX144" fmla="*/ 138749 w 282018"/>
              <a:gd name="connsiteY144" fmla="*/ 22918 h 305071"/>
              <a:gd name="connsiteX145" fmla="*/ 141484 w 282018"/>
              <a:gd name="connsiteY145" fmla="*/ 21094 h 305071"/>
              <a:gd name="connsiteX146" fmla="*/ 142396 w 282018"/>
              <a:gd name="connsiteY146" fmla="*/ 21094 h 305071"/>
              <a:gd name="connsiteX147" fmla="*/ 144220 w 282018"/>
              <a:gd name="connsiteY147" fmla="*/ 21094 h 305071"/>
              <a:gd name="connsiteX148" fmla="*/ 146044 w 282018"/>
              <a:gd name="connsiteY148" fmla="*/ 22006 h 305071"/>
              <a:gd name="connsiteX149" fmla="*/ 147868 w 282018"/>
              <a:gd name="connsiteY149" fmla="*/ 19270 h 305071"/>
              <a:gd name="connsiteX150" fmla="*/ 149691 w 282018"/>
              <a:gd name="connsiteY150" fmla="*/ 18358 h 305071"/>
              <a:gd name="connsiteX151" fmla="*/ 155163 w 282018"/>
              <a:gd name="connsiteY151" fmla="*/ 12887 h 305071"/>
              <a:gd name="connsiteX152" fmla="*/ 160634 w 282018"/>
              <a:gd name="connsiteY152" fmla="*/ 4680 h 305071"/>
              <a:gd name="connsiteX153" fmla="*/ 168841 w 282018"/>
              <a:gd name="connsiteY153" fmla="*/ 4680 h 305071"/>
              <a:gd name="connsiteX154" fmla="*/ 172489 w 282018"/>
              <a:gd name="connsiteY154" fmla="*/ 6504 h 305071"/>
              <a:gd name="connsiteX155" fmla="*/ 175224 w 282018"/>
              <a:gd name="connsiteY155" fmla="*/ 8328 h 305071"/>
              <a:gd name="connsiteX156" fmla="*/ 175224 w 282018"/>
              <a:gd name="connsiteY156" fmla="*/ 14711 h 305071"/>
              <a:gd name="connsiteX157" fmla="*/ 176136 w 282018"/>
              <a:gd name="connsiteY157" fmla="*/ 16535 h 305071"/>
              <a:gd name="connsiteX158" fmla="*/ 176136 w 282018"/>
              <a:gd name="connsiteY158" fmla="*/ 18358 h 305071"/>
              <a:gd name="connsiteX159" fmla="*/ 178872 w 282018"/>
              <a:gd name="connsiteY159" fmla="*/ 20182 h 305071"/>
              <a:gd name="connsiteX160" fmla="*/ 180696 w 282018"/>
              <a:gd name="connsiteY160" fmla="*/ 21094 h 305071"/>
              <a:gd name="connsiteX161" fmla="*/ 178872 w 282018"/>
              <a:gd name="connsiteY161" fmla="*/ 28389 h 305071"/>
              <a:gd name="connsiteX162" fmla="*/ 186167 w 282018"/>
              <a:gd name="connsiteY162" fmla="*/ 27477 h 305071"/>
              <a:gd name="connsiteX163" fmla="*/ 190727 w 282018"/>
              <a:gd name="connsiteY163" fmla="*/ 25653 h 305071"/>
              <a:gd name="connsiteX164" fmla="*/ 194374 w 282018"/>
              <a:gd name="connsiteY164" fmla="*/ 16535 h 305071"/>
              <a:gd name="connsiteX165" fmla="*/ 198022 w 282018"/>
              <a:gd name="connsiteY165" fmla="*/ 17446 h 305071"/>
              <a:gd name="connsiteX166" fmla="*/ 206229 w 282018"/>
              <a:gd name="connsiteY166" fmla="*/ 11063 h 305071"/>
              <a:gd name="connsiteX167" fmla="*/ 212612 w 282018"/>
              <a:gd name="connsiteY167" fmla="*/ 6504 h 305071"/>
              <a:gd name="connsiteX168" fmla="*/ 214436 w 282018"/>
              <a:gd name="connsiteY168" fmla="*/ 3768 h 305071"/>
              <a:gd name="connsiteX169" fmla="*/ 222643 w 282018"/>
              <a:gd name="connsiteY169" fmla="*/ 121 h 305071"/>
              <a:gd name="connsiteX170" fmla="*/ 229026 w 282018"/>
              <a:gd name="connsiteY170" fmla="*/ 5592 h 305071"/>
              <a:gd name="connsiteX171" fmla="*/ 235409 w 282018"/>
              <a:gd name="connsiteY171" fmla="*/ 8328 h 305071"/>
              <a:gd name="connsiteX172" fmla="*/ 244528 w 282018"/>
              <a:gd name="connsiteY172" fmla="*/ 13799 h 305071"/>
              <a:gd name="connsiteX173" fmla="*/ 246352 w 282018"/>
              <a:gd name="connsiteY173" fmla="*/ 10151 h 305071"/>
              <a:gd name="connsiteX174" fmla="*/ 250000 w 282018"/>
              <a:gd name="connsiteY174" fmla="*/ 11063 h 305071"/>
              <a:gd name="connsiteX175" fmla="*/ 251823 w 282018"/>
              <a:gd name="connsiteY175" fmla="*/ 15623 h 305071"/>
              <a:gd name="connsiteX176" fmla="*/ 255471 w 282018"/>
              <a:gd name="connsiteY176" fmla="*/ 15623 h 305071"/>
              <a:gd name="connsiteX177" fmla="*/ 255471 w 282018"/>
              <a:gd name="connsiteY177" fmla="*/ 20182 h 305071"/>
              <a:gd name="connsiteX178" fmla="*/ 260942 w 282018"/>
              <a:gd name="connsiteY178" fmla="*/ 28389 h 305071"/>
              <a:gd name="connsiteX179" fmla="*/ 262766 w 282018"/>
              <a:gd name="connsiteY179" fmla="*/ 33860 h 305071"/>
              <a:gd name="connsiteX180" fmla="*/ 263678 w 282018"/>
              <a:gd name="connsiteY180" fmla="*/ 37508 h 305071"/>
              <a:gd name="connsiteX181" fmla="*/ 271885 w 282018"/>
              <a:gd name="connsiteY181" fmla="*/ 49363 h 305071"/>
              <a:gd name="connsiteX182" fmla="*/ 270061 w 282018"/>
              <a:gd name="connsiteY182" fmla="*/ 62129 h 305071"/>
              <a:gd name="connsiteX183" fmla="*/ 270973 w 282018"/>
              <a:gd name="connsiteY183" fmla="*/ 64865 h 305071"/>
              <a:gd name="connsiteX184" fmla="*/ 264590 w 282018"/>
              <a:gd name="connsiteY184" fmla="*/ 69424 h 305071"/>
              <a:gd name="connsiteX185" fmla="*/ 257295 w 282018"/>
              <a:gd name="connsiteY185" fmla="*/ 71248 h 305071"/>
              <a:gd name="connsiteX186" fmla="*/ 261854 w 282018"/>
              <a:gd name="connsiteY186" fmla="*/ 79455 h 305071"/>
              <a:gd name="connsiteX187" fmla="*/ 265502 w 282018"/>
              <a:gd name="connsiteY187" fmla="*/ 85838 h 305071"/>
              <a:gd name="connsiteX188" fmla="*/ 270061 w 282018"/>
              <a:gd name="connsiteY188" fmla="*/ 91310 h 305071"/>
              <a:gd name="connsiteX189" fmla="*/ 278268 w 282018"/>
              <a:gd name="connsiteY189" fmla="*/ 88574 h 305071"/>
              <a:gd name="connsiteX190" fmla="*/ 232674 w 282018"/>
              <a:gd name="connsiteY190" fmla="*/ 147847 h 305071"/>
              <a:gd name="connsiteX191" fmla="*/ 232674 w 282018"/>
              <a:gd name="connsiteY191" fmla="*/ 153318 h 305071"/>
              <a:gd name="connsiteX192" fmla="*/ 233586 w 282018"/>
              <a:gd name="connsiteY192" fmla="*/ 156966 h 305071"/>
              <a:gd name="connsiteX193" fmla="*/ 231762 w 282018"/>
              <a:gd name="connsiteY193" fmla="*/ 151495 h 305071"/>
              <a:gd name="connsiteX194" fmla="*/ 232674 w 282018"/>
              <a:gd name="connsiteY194" fmla="*/ 147847 h 305071"/>
              <a:gd name="connsiteX195" fmla="*/ 242705 w 282018"/>
              <a:gd name="connsiteY195" fmla="*/ 132345 h 305071"/>
              <a:gd name="connsiteX196" fmla="*/ 240881 w 282018"/>
              <a:gd name="connsiteY196" fmla="*/ 135993 h 305071"/>
              <a:gd name="connsiteX197" fmla="*/ 237233 w 282018"/>
              <a:gd name="connsiteY197" fmla="*/ 138728 h 305071"/>
              <a:gd name="connsiteX198" fmla="*/ 240881 w 282018"/>
              <a:gd name="connsiteY198" fmla="*/ 133257 h 305071"/>
              <a:gd name="connsiteX199" fmla="*/ 240881 w 282018"/>
              <a:gd name="connsiteY199" fmla="*/ 131433 h 305071"/>
              <a:gd name="connsiteX200" fmla="*/ 242705 w 282018"/>
              <a:gd name="connsiteY200" fmla="*/ 132345 h 30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82018" h="305071">
                <a:moveTo>
                  <a:pt x="278268" y="88574"/>
                </a:moveTo>
                <a:cubicBezTo>
                  <a:pt x="279180" y="88574"/>
                  <a:pt x="281004" y="87662"/>
                  <a:pt x="281916" y="86750"/>
                </a:cubicBezTo>
                <a:cubicBezTo>
                  <a:pt x="282828" y="87662"/>
                  <a:pt x="277356" y="93133"/>
                  <a:pt x="277356" y="95869"/>
                </a:cubicBezTo>
                <a:cubicBezTo>
                  <a:pt x="274621" y="103164"/>
                  <a:pt x="250912" y="141464"/>
                  <a:pt x="246352" y="133257"/>
                </a:cubicBezTo>
                <a:cubicBezTo>
                  <a:pt x="246352" y="132345"/>
                  <a:pt x="247264" y="130521"/>
                  <a:pt x="247264" y="132345"/>
                </a:cubicBezTo>
                <a:cubicBezTo>
                  <a:pt x="246352" y="131433"/>
                  <a:pt x="247264" y="130521"/>
                  <a:pt x="247264" y="129609"/>
                </a:cubicBezTo>
                <a:cubicBezTo>
                  <a:pt x="246352" y="127786"/>
                  <a:pt x="247264" y="125050"/>
                  <a:pt x="243616" y="125962"/>
                </a:cubicBezTo>
                <a:cubicBezTo>
                  <a:pt x="242705" y="125050"/>
                  <a:pt x="242705" y="123226"/>
                  <a:pt x="240881" y="123226"/>
                </a:cubicBezTo>
                <a:cubicBezTo>
                  <a:pt x="240881" y="121402"/>
                  <a:pt x="240881" y="121402"/>
                  <a:pt x="239969" y="123226"/>
                </a:cubicBezTo>
                <a:cubicBezTo>
                  <a:pt x="239969" y="128697"/>
                  <a:pt x="234497" y="135081"/>
                  <a:pt x="235409" y="125962"/>
                </a:cubicBezTo>
                <a:cubicBezTo>
                  <a:pt x="236321" y="125050"/>
                  <a:pt x="236321" y="124138"/>
                  <a:pt x="235409" y="125962"/>
                </a:cubicBezTo>
                <a:cubicBezTo>
                  <a:pt x="232674" y="127786"/>
                  <a:pt x="235409" y="128697"/>
                  <a:pt x="236321" y="131433"/>
                </a:cubicBezTo>
                <a:cubicBezTo>
                  <a:pt x="237233" y="132345"/>
                  <a:pt x="237233" y="131433"/>
                  <a:pt x="238145" y="131433"/>
                </a:cubicBezTo>
                <a:cubicBezTo>
                  <a:pt x="238145" y="132345"/>
                  <a:pt x="239057" y="132345"/>
                  <a:pt x="239057" y="132345"/>
                </a:cubicBezTo>
                <a:cubicBezTo>
                  <a:pt x="240881" y="132345"/>
                  <a:pt x="239969" y="133257"/>
                  <a:pt x="239057" y="134169"/>
                </a:cubicBezTo>
                <a:cubicBezTo>
                  <a:pt x="239057" y="135081"/>
                  <a:pt x="239057" y="135993"/>
                  <a:pt x="238145" y="136904"/>
                </a:cubicBezTo>
                <a:cubicBezTo>
                  <a:pt x="237233" y="138728"/>
                  <a:pt x="234497" y="137816"/>
                  <a:pt x="234497" y="139640"/>
                </a:cubicBezTo>
                <a:cubicBezTo>
                  <a:pt x="234497" y="140552"/>
                  <a:pt x="237233" y="140552"/>
                  <a:pt x="237233" y="141464"/>
                </a:cubicBezTo>
                <a:cubicBezTo>
                  <a:pt x="235409" y="142376"/>
                  <a:pt x="230850" y="145111"/>
                  <a:pt x="232674" y="147847"/>
                </a:cubicBezTo>
                <a:cubicBezTo>
                  <a:pt x="232674" y="149671"/>
                  <a:pt x="231762" y="147847"/>
                  <a:pt x="230850" y="147847"/>
                </a:cubicBezTo>
                <a:cubicBezTo>
                  <a:pt x="229938" y="147847"/>
                  <a:pt x="229938" y="147847"/>
                  <a:pt x="229938" y="146935"/>
                </a:cubicBezTo>
                <a:cubicBezTo>
                  <a:pt x="229026" y="146935"/>
                  <a:pt x="229938" y="151495"/>
                  <a:pt x="228114" y="152406"/>
                </a:cubicBezTo>
                <a:cubicBezTo>
                  <a:pt x="228114" y="153318"/>
                  <a:pt x="229026" y="155142"/>
                  <a:pt x="227202" y="155142"/>
                </a:cubicBezTo>
                <a:cubicBezTo>
                  <a:pt x="228114" y="156054"/>
                  <a:pt x="229026" y="154230"/>
                  <a:pt x="228114" y="153318"/>
                </a:cubicBezTo>
                <a:cubicBezTo>
                  <a:pt x="228114" y="151495"/>
                  <a:pt x="230850" y="151495"/>
                  <a:pt x="230850" y="153318"/>
                </a:cubicBezTo>
                <a:cubicBezTo>
                  <a:pt x="229938" y="154230"/>
                  <a:pt x="230850" y="156054"/>
                  <a:pt x="231762" y="156966"/>
                </a:cubicBezTo>
                <a:cubicBezTo>
                  <a:pt x="231762" y="158790"/>
                  <a:pt x="230850" y="159702"/>
                  <a:pt x="230850" y="161525"/>
                </a:cubicBezTo>
                <a:cubicBezTo>
                  <a:pt x="230850" y="162437"/>
                  <a:pt x="231762" y="163349"/>
                  <a:pt x="230850" y="162437"/>
                </a:cubicBezTo>
                <a:cubicBezTo>
                  <a:pt x="229026" y="161525"/>
                  <a:pt x="229026" y="156966"/>
                  <a:pt x="226290" y="158790"/>
                </a:cubicBezTo>
                <a:cubicBezTo>
                  <a:pt x="225378" y="160614"/>
                  <a:pt x="228114" y="157878"/>
                  <a:pt x="227202" y="159702"/>
                </a:cubicBezTo>
                <a:cubicBezTo>
                  <a:pt x="227202" y="160614"/>
                  <a:pt x="231762" y="163349"/>
                  <a:pt x="229938" y="164261"/>
                </a:cubicBezTo>
                <a:cubicBezTo>
                  <a:pt x="224467" y="163349"/>
                  <a:pt x="230850" y="166997"/>
                  <a:pt x="229938" y="168821"/>
                </a:cubicBezTo>
                <a:cubicBezTo>
                  <a:pt x="231762" y="171556"/>
                  <a:pt x="227202" y="168821"/>
                  <a:pt x="227202" y="170644"/>
                </a:cubicBezTo>
                <a:cubicBezTo>
                  <a:pt x="228114" y="171556"/>
                  <a:pt x="227202" y="171556"/>
                  <a:pt x="227202" y="172468"/>
                </a:cubicBezTo>
                <a:cubicBezTo>
                  <a:pt x="228114" y="173380"/>
                  <a:pt x="229026" y="174292"/>
                  <a:pt x="228114" y="172468"/>
                </a:cubicBezTo>
                <a:cubicBezTo>
                  <a:pt x="228114" y="169733"/>
                  <a:pt x="232674" y="172468"/>
                  <a:pt x="230850" y="167909"/>
                </a:cubicBezTo>
                <a:cubicBezTo>
                  <a:pt x="231762" y="166997"/>
                  <a:pt x="231762" y="166997"/>
                  <a:pt x="230850" y="166997"/>
                </a:cubicBezTo>
                <a:cubicBezTo>
                  <a:pt x="229938" y="164261"/>
                  <a:pt x="233586" y="164261"/>
                  <a:pt x="232674" y="167909"/>
                </a:cubicBezTo>
                <a:cubicBezTo>
                  <a:pt x="230850" y="175204"/>
                  <a:pt x="229938" y="181587"/>
                  <a:pt x="228114" y="188882"/>
                </a:cubicBezTo>
                <a:cubicBezTo>
                  <a:pt x="229026" y="194354"/>
                  <a:pt x="229938" y="199825"/>
                  <a:pt x="229938" y="207120"/>
                </a:cubicBezTo>
                <a:cubicBezTo>
                  <a:pt x="231762" y="213503"/>
                  <a:pt x="230850" y="220798"/>
                  <a:pt x="234497" y="227182"/>
                </a:cubicBezTo>
                <a:cubicBezTo>
                  <a:pt x="231762" y="232653"/>
                  <a:pt x="230850" y="238125"/>
                  <a:pt x="229938" y="243596"/>
                </a:cubicBezTo>
                <a:cubicBezTo>
                  <a:pt x="227202" y="249067"/>
                  <a:pt x="227202" y="256362"/>
                  <a:pt x="226290" y="261834"/>
                </a:cubicBezTo>
                <a:cubicBezTo>
                  <a:pt x="224467" y="269129"/>
                  <a:pt x="222643" y="278247"/>
                  <a:pt x="226290" y="285543"/>
                </a:cubicBezTo>
                <a:cubicBezTo>
                  <a:pt x="225378" y="287366"/>
                  <a:pt x="222643" y="291014"/>
                  <a:pt x="220819" y="291926"/>
                </a:cubicBezTo>
                <a:cubicBezTo>
                  <a:pt x="216259" y="291926"/>
                  <a:pt x="213524" y="298309"/>
                  <a:pt x="210788" y="301957"/>
                </a:cubicBezTo>
                <a:cubicBezTo>
                  <a:pt x="211700" y="311988"/>
                  <a:pt x="193462" y="294662"/>
                  <a:pt x="192550" y="293750"/>
                </a:cubicBezTo>
                <a:cubicBezTo>
                  <a:pt x="192550" y="291926"/>
                  <a:pt x="195286" y="289190"/>
                  <a:pt x="192550" y="287366"/>
                </a:cubicBezTo>
                <a:cubicBezTo>
                  <a:pt x="190727" y="286455"/>
                  <a:pt x="190727" y="286455"/>
                  <a:pt x="189815" y="284631"/>
                </a:cubicBezTo>
                <a:cubicBezTo>
                  <a:pt x="187991" y="283719"/>
                  <a:pt x="187991" y="282807"/>
                  <a:pt x="187079" y="280984"/>
                </a:cubicBezTo>
                <a:cubicBezTo>
                  <a:pt x="186167" y="280984"/>
                  <a:pt x="184343" y="281895"/>
                  <a:pt x="184343" y="280071"/>
                </a:cubicBezTo>
                <a:cubicBezTo>
                  <a:pt x="185255" y="278247"/>
                  <a:pt x="185255" y="276424"/>
                  <a:pt x="183432" y="277336"/>
                </a:cubicBezTo>
                <a:cubicBezTo>
                  <a:pt x="183432" y="276424"/>
                  <a:pt x="184343" y="276424"/>
                  <a:pt x="184343" y="275512"/>
                </a:cubicBezTo>
                <a:cubicBezTo>
                  <a:pt x="184343" y="274600"/>
                  <a:pt x="182520" y="275512"/>
                  <a:pt x="182520" y="276424"/>
                </a:cubicBezTo>
                <a:cubicBezTo>
                  <a:pt x="180696" y="278247"/>
                  <a:pt x="181608" y="273688"/>
                  <a:pt x="181608" y="272776"/>
                </a:cubicBezTo>
                <a:cubicBezTo>
                  <a:pt x="181608" y="272776"/>
                  <a:pt x="182520" y="271865"/>
                  <a:pt x="182520" y="271865"/>
                </a:cubicBezTo>
                <a:cubicBezTo>
                  <a:pt x="181608" y="269129"/>
                  <a:pt x="182520" y="264569"/>
                  <a:pt x="183432" y="261834"/>
                </a:cubicBezTo>
                <a:cubicBezTo>
                  <a:pt x="185255" y="258186"/>
                  <a:pt x="189815" y="261834"/>
                  <a:pt x="191639" y="259098"/>
                </a:cubicBezTo>
                <a:cubicBezTo>
                  <a:pt x="192550" y="258186"/>
                  <a:pt x="190727" y="257274"/>
                  <a:pt x="190727" y="256362"/>
                </a:cubicBezTo>
                <a:cubicBezTo>
                  <a:pt x="190727" y="253627"/>
                  <a:pt x="190727" y="248155"/>
                  <a:pt x="195286" y="249979"/>
                </a:cubicBezTo>
                <a:cubicBezTo>
                  <a:pt x="196198" y="247243"/>
                  <a:pt x="198934" y="244508"/>
                  <a:pt x="201669" y="242684"/>
                </a:cubicBezTo>
                <a:cubicBezTo>
                  <a:pt x="202581" y="241772"/>
                  <a:pt x="202581" y="239948"/>
                  <a:pt x="203493" y="238125"/>
                </a:cubicBezTo>
                <a:cubicBezTo>
                  <a:pt x="203493" y="237213"/>
                  <a:pt x="204405" y="237213"/>
                  <a:pt x="204405" y="236301"/>
                </a:cubicBezTo>
                <a:cubicBezTo>
                  <a:pt x="204405" y="234477"/>
                  <a:pt x="202581" y="233565"/>
                  <a:pt x="202581" y="232653"/>
                </a:cubicBezTo>
                <a:cubicBezTo>
                  <a:pt x="201669" y="232653"/>
                  <a:pt x="199845" y="232653"/>
                  <a:pt x="198934" y="231741"/>
                </a:cubicBezTo>
                <a:cubicBezTo>
                  <a:pt x="198022" y="229917"/>
                  <a:pt x="196198" y="229006"/>
                  <a:pt x="195286" y="229006"/>
                </a:cubicBezTo>
                <a:cubicBezTo>
                  <a:pt x="195286" y="228094"/>
                  <a:pt x="194374" y="228094"/>
                  <a:pt x="194374" y="228094"/>
                </a:cubicBezTo>
                <a:cubicBezTo>
                  <a:pt x="194374" y="227182"/>
                  <a:pt x="194374" y="227182"/>
                  <a:pt x="193462" y="227182"/>
                </a:cubicBezTo>
                <a:cubicBezTo>
                  <a:pt x="189815" y="228094"/>
                  <a:pt x="187079" y="225358"/>
                  <a:pt x="184343" y="226270"/>
                </a:cubicBezTo>
                <a:cubicBezTo>
                  <a:pt x="182520" y="223534"/>
                  <a:pt x="180696" y="223534"/>
                  <a:pt x="177960" y="224446"/>
                </a:cubicBezTo>
                <a:cubicBezTo>
                  <a:pt x="176136" y="221710"/>
                  <a:pt x="176136" y="222622"/>
                  <a:pt x="173401" y="222622"/>
                </a:cubicBezTo>
                <a:cubicBezTo>
                  <a:pt x="171577" y="220798"/>
                  <a:pt x="170665" y="223534"/>
                  <a:pt x="168841" y="224446"/>
                </a:cubicBezTo>
                <a:cubicBezTo>
                  <a:pt x="161546" y="226270"/>
                  <a:pt x="159722" y="223534"/>
                  <a:pt x="159722" y="216239"/>
                </a:cubicBezTo>
                <a:cubicBezTo>
                  <a:pt x="155163" y="213503"/>
                  <a:pt x="147868" y="200737"/>
                  <a:pt x="141484" y="206208"/>
                </a:cubicBezTo>
                <a:cubicBezTo>
                  <a:pt x="136925" y="206208"/>
                  <a:pt x="138749" y="207120"/>
                  <a:pt x="134189" y="204384"/>
                </a:cubicBezTo>
                <a:cubicBezTo>
                  <a:pt x="128718" y="205296"/>
                  <a:pt x="124159" y="198913"/>
                  <a:pt x="118687" y="198913"/>
                </a:cubicBezTo>
                <a:cubicBezTo>
                  <a:pt x="115951" y="196177"/>
                  <a:pt x="112304" y="194354"/>
                  <a:pt x="110480" y="191618"/>
                </a:cubicBezTo>
                <a:cubicBezTo>
                  <a:pt x="108656" y="190706"/>
                  <a:pt x="105921" y="190706"/>
                  <a:pt x="104097" y="189794"/>
                </a:cubicBezTo>
                <a:cubicBezTo>
                  <a:pt x="94978" y="187970"/>
                  <a:pt x="95890" y="198913"/>
                  <a:pt x="85859" y="191618"/>
                </a:cubicBezTo>
                <a:cubicBezTo>
                  <a:pt x="81299" y="190706"/>
                  <a:pt x="81299" y="189794"/>
                  <a:pt x="81299" y="186147"/>
                </a:cubicBezTo>
                <a:cubicBezTo>
                  <a:pt x="81299" y="184323"/>
                  <a:pt x="84947" y="180675"/>
                  <a:pt x="83123" y="179763"/>
                </a:cubicBezTo>
                <a:cubicBezTo>
                  <a:pt x="81299" y="178852"/>
                  <a:pt x="79476" y="178852"/>
                  <a:pt x="77652" y="177940"/>
                </a:cubicBezTo>
                <a:cubicBezTo>
                  <a:pt x="76740" y="178852"/>
                  <a:pt x="75828" y="177940"/>
                  <a:pt x="74916" y="177940"/>
                </a:cubicBezTo>
                <a:cubicBezTo>
                  <a:pt x="74004" y="178852"/>
                  <a:pt x="72181" y="177940"/>
                  <a:pt x="71269" y="177028"/>
                </a:cubicBezTo>
                <a:cubicBezTo>
                  <a:pt x="66709" y="177940"/>
                  <a:pt x="60326" y="179763"/>
                  <a:pt x="56678" y="183411"/>
                </a:cubicBezTo>
                <a:cubicBezTo>
                  <a:pt x="55767" y="184323"/>
                  <a:pt x="52119" y="185235"/>
                  <a:pt x="52119" y="187970"/>
                </a:cubicBezTo>
                <a:cubicBezTo>
                  <a:pt x="49383" y="189794"/>
                  <a:pt x="43912" y="192530"/>
                  <a:pt x="40264" y="193442"/>
                </a:cubicBezTo>
                <a:cubicBezTo>
                  <a:pt x="38440" y="196177"/>
                  <a:pt x="36617" y="198001"/>
                  <a:pt x="33881" y="199825"/>
                </a:cubicBezTo>
                <a:cubicBezTo>
                  <a:pt x="32969" y="200737"/>
                  <a:pt x="31145" y="199825"/>
                  <a:pt x="30233" y="199825"/>
                </a:cubicBezTo>
                <a:cubicBezTo>
                  <a:pt x="26586" y="204384"/>
                  <a:pt x="25674" y="207120"/>
                  <a:pt x="19291" y="205296"/>
                </a:cubicBezTo>
                <a:cubicBezTo>
                  <a:pt x="18379" y="205296"/>
                  <a:pt x="18379" y="207120"/>
                  <a:pt x="17467" y="207120"/>
                </a:cubicBezTo>
                <a:cubicBezTo>
                  <a:pt x="16555" y="208032"/>
                  <a:pt x="14731" y="208032"/>
                  <a:pt x="14731" y="208944"/>
                </a:cubicBezTo>
                <a:cubicBezTo>
                  <a:pt x="13820" y="209856"/>
                  <a:pt x="13820" y="207120"/>
                  <a:pt x="14731" y="207120"/>
                </a:cubicBezTo>
                <a:cubicBezTo>
                  <a:pt x="15643" y="205296"/>
                  <a:pt x="15643" y="202561"/>
                  <a:pt x="17467" y="201649"/>
                </a:cubicBezTo>
                <a:cubicBezTo>
                  <a:pt x="16555" y="198913"/>
                  <a:pt x="15643" y="197089"/>
                  <a:pt x="18379" y="194354"/>
                </a:cubicBezTo>
                <a:cubicBezTo>
                  <a:pt x="22026" y="190706"/>
                  <a:pt x="15643" y="187970"/>
                  <a:pt x="19291" y="180675"/>
                </a:cubicBezTo>
                <a:cubicBezTo>
                  <a:pt x="8348" y="174292"/>
                  <a:pt x="3789" y="156054"/>
                  <a:pt x="14731" y="147847"/>
                </a:cubicBezTo>
                <a:cubicBezTo>
                  <a:pt x="15643" y="146023"/>
                  <a:pt x="12908" y="146023"/>
                  <a:pt x="11996" y="145111"/>
                </a:cubicBezTo>
                <a:cubicBezTo>
                  <a:pt x="11996" y="142376"/>
                  <a:pt x="11996" y="138728"/>
                  <a:pt x="14731" y="137816"/>
                </a:cubicBezTo>
                <a:cubicBezTo>
                  <a:pt x="17467" y="135081"/>
                  <a:pt x="10172" y="134169"/>
                  <a:pt x="10172" y="131433"/>
                </a:cubicBezTo>
                <a:cubicBezTo>
                  <a:pt x="9260" y="128697"/>
                  <a:pt x="14731" y="125962"/>
                  <a:pt x="12908" y="122314"/>
                </a:cubicBezTo>
                <a:cubicBezTo>
                  <a:pt x="11084" y="121402"/>
                  <a:pt x="8348" y="121402"/>
                  <a:pt x="8348" y="119579"/>
                </a:cubicBezTo>
                <a:cubicBezTo>
                  <a:pt x="7436" y="116843"/>
                  <a:pt x="6524" y="109548"/>
                  <a:pt x="10172" y="108636"/>
                </a:cubicBezTo>
                <a:cubicBezTo>
                  <a:pt x="11084" y="105900"/>
                  <a:pt x="14731" y="105900"/>
                  <a:pt x="15643" y="104076"/>
                </a:cubicBezTo>
                <a:cubicBezTo>
                  <a:pt x="14731" y="101341"/>
                  <a:pt x="11996" y="101341"/>
                  <a:pt x="10172" y="102252"/>
                </a:cubicBezTo>
                <a:cubicBezTo>
                  <a:pt x="8348" y="99517"/>
                  <a:pt x="11996" y="97693"/>
                  <a:pt x="14731" y="96781"/>
                </a:cubicBezTo>
                <a:cubicBezTo>
                  <a:pt x="18379" y="91310"/>
                  <a:pt x="6524" y="92222"/>
                  <a:pt x="3789" y="90398"/>
                </a:cubicBezTo>
                <a:cubicBezTo>
                  <a:pt x="1965" y="86750"/>
                  <a:pt x="-2595" y="86750"/>
                  <a:pt x="1965" y="82191"/>
                </a:cubicBezTo>
                <a:cubicBezTo>
                  <a:pt x="4701" y="80367"/>
                  <a:pt x="4701" y="73984"/>
                  <a:pt x="9260" y="73072"/>
                </a:cubicBezTo>
                <a:cubicBezTo>
                  <a:pt x="10172" y="73072"/>
                  <a:pt x="11084" y="72160"/>
                  <a:pt x="11084" y="72160"/>
                </a:cubicBezTo>
                <a:cubicBezTo>
                  <a:pt x="11084" y="71248"/>
                  <a:pt x="9260" y="70336"/>
                  <a:pt x="10172" y="69424"/>
                </a:cubicBezTo>
                <a:cubicBezTo>
                  <a:pt x="8348" y="69424"/>
                  <a:pt x="9260" y="67601"/>
                  <a:pt x="10172" y="67601"/>
                </a:cubicBezTo>
                <a:cubicBezTo>
                  <a:pt x="13820" y="63953"/>
                  <a:pt x="18379" y="61217"/>
                  <a:pt x="22938" y="59394"/>
                </a:cubicBezTo>
                <a:cubicBezTo>
                  <a:pt x="25674" y="56658"/>
                  <a:pt x="23850" y="54834"/>
                  <a:pt x="29322" y="54834"/>
                </a:cubicBezTo>
                <a:cubicBezTo>
                  <a:pt x="32057" y="55746"/>
                  <a:pt x="34793" y="59394"/>
                  <a:pt x="34793" y="62129"/>
                </a:cubicBezTo>
                <a:cubicBezTo>
                  <a:pt x="35705" y="63953"/>
                  <a:pt x="37529" y="66689"/>
                  <a:pt x="38440" y="68513"/>
                </a:cubicBezTo>
                <a:cubicBezTo>
                  <a:pt x="41176" y="69424"/>
                  <a:pt x="44824" y="73072"/>
                  <a:pt x="48471" y="72160"/>
                </a:cubicBezTo>
                <a:cubicBezTo>
                  <a:pt x="50295" y="70336"/>
                  <a:pt x="53943" y="73072"/>
                  <a:pt x="55767" y="71248"/>
                </a:cubicBezTo>
                <a:cubicBezTo>
                  <a:pt x="56678" y="69424"/>
                  <a:pt x="57590" y="67601"/>
                  <a:pt x="60326" y="67601"/>
                </a:cubicBezTo>
                <a:cubicBezTo>
                  <a:pt x="61238" y="66689"/>
                  <a:pt x="61238" y="65777"/>
                  <a:pt x="62150" y="65777"/>
                </a:cubicBezTo>
                <a:cubicBezTo>
                  <a:pt x="63062" y="64865"/>
                  <a:pt x="63974" y="63953"/>
                  <a:pt x="64886" y="63953"/>
                </a:cubicBezTo>
                <a:cubicBezTo>
                  <a:pt x="68533" y="61217"/>
                  <a:pt x="73093" y="65777"/>
                  <a:pt x="76740" y="63041"/>
                </a:cubicBezTo>
                <a:cubicBezTo>
                  <a:pt x="78564" y="62129"/>
                  <a:pt x="80388" y="58482"/>
                  <a:pt x="83123" y="58482"/>
                </a:cubicBezTo>
                <a:cubicBezTo>
                  <a:pt x="84035" y="57570"/>
                  <a:pt x="83123" y="56658"/>
                  <a:pt x="84035" y="55746"/>
                </a:cubicBezTo>
                <a:cubicBezTo>
                  <a:pt x="84947" y="53922"/>
                  <a:pt x="85859" y="52098"/>
                  <a:pt x="86771" y="50275"/>
                </a:cubicBezTo>
                <a:cubicBezTo>
                  <a:pt x="87683" y="50275"/>
                  <a:pt x="88595" y="49363"/>
                  <a:pt x="87683" y="48451"/>
                </a:cubicBezTo>
                <a:cubicBezTo>
                  <a:pt x="87683" y="46627"/>
                  <a:pt x="90418" y="45715"/>
                  <a:pt x="89506" y="43891"/>
                </a:cubicBezTo>
                <a:cubicBezTo>
                  <a:pt x="88595" y="42068"/>
                  <a:pt x="91330" y="39332"/>
                  <a:pt x="89506" y="37508"/>
                </a:cubicBezTo>
                <a:cubicBezTo>
                  <a:pt x="87683" y="36596"/>
                  <a:pt x="87683" y="32949"/>
                  <a:pt x="86771" y="31125"/>
                </a:cubicBezTo>
                <a:cubicBezTo>
                  <a:pt x="85859" y="30213"/>
                  <a:pt x="84035" y="28389"/>
                  <a:pt x="84947" y="26565"/>
                </a:cubicBezTo>
                <a:cubicBezTo>
                  <a:pt x="92242" y="26565"/>
                  <a:pt x="86771" y="27477"/>
                  <a:pt x="91330" y="23830"/>
                </a:cubicBezTo>
                <a:cubicBezTo>
                  <a:pt x="92242" y="22918"/>
                  <a:pt x="94066" y="24742"/>
                  <a:pt x="94978" y="24742"/>
                </a:cubicBezTo>
                <a:cubicBezTo>
                  <a:pt x="96802" y="21094"/>
                  <a:pt x="98625" y="23830"/>
                  <a:pt x="99537" y="26565"/>
                </a:cubicBezTo>
                <a:cubicBezTo>
                  <a:pt x="100449" y="27477"/>
                  <a:pt x="101361" y="26565"/>
                  <a:pt x="101361" y="26565"/>
                </a:cubicBezTo>
                <a:cubicBezTo>
                  <a:pt x="102273" y="26565"/>
                  <a:pt x="104097" y="26565"/>
                  <a:pt x="105009" y="26565"/>
                </a:cubicBezTo>
                <a:cubicBezTo>
                  <a:pt x="105921" y="25653"/>
                  <a:pt x="106832" y="24742"/>
                  <a:pt x="108656" y="25653"/>
                </a:cubicBezTo>
                <a:cubicBezTo>
                  <a:pt x="109568" y="25653"/>
                  <a:pt x="110480" y="25653"/>
                  <a:pt x="110480" y="27477"/>
                </a:cubicBezTo>
                <a:cubicBezTo>
                  <a:pt x="111392" y="27477"/>
                  <a:pt x="112304" y="27477"/>
                  <a:pt x="113216" y="28389"/>
                </a:cubicBezTo>
                <a:cubicBezTo>
                  <a:pt x="113216" y="29301"/>
                  <a:pt x="112304" y="30213"/>
                  <a:pt x="114128" y="30213"/>
                </a:cubicBezTo>
                <a:cubicBezTo>
                  <a:pt x="115951" y="32037"/>
                  <a:pt x="118687" y="29301"/>
                  <a:pt x="120511" y="30213"/>
                </a:cubicBezTo>
                <a:cubicBezTo>
                  <a:pt x="122335" y="32037"/>
                  <a:pt x="123247" y="31125"/>
                  <a:pt x="123247" y="29301"/>
                </a:cubicBezTo>
                <a:cubicBezTo>
                  <a:pt x="124159" y="27477"/>
                  <a:pt x="125982" y="30213"/>
                  <a:pt x="126894" y="29301"/>
                </a:cubicBezTo>
                <a:cubicBezTo>
                  <a:pt x="127806" y="27477"/>
                  <a:pt x="128718" y="26565"/>
                  <a:pt x="130542" y="25653"/>
                </a:cubicBezTo>
                <a:cubicBezTo>
                  <a:pt x="131454" y="24742"/>
                  <a:pt x="131454" y="23830"/>
                  <a:pt x="132366" y="23830"/>
                </a:cubicBezTo>
                <a:cubicBezTo>
                  <a:pt x="134189" y="23830"/>
                  <a:pt x="136925" y="23830"/>
                  <a:pt x="138749" y="22918"/>
                </a:cubicBezTo>
                <a:cubicBezTo>
                  <a:pt x="139661" y="22918"/>
                  <a:pt x="139661" y="20182"/>
                  <a:pt x="141484" y="21094"/>
                </a:cubicBezTo>
                <a:cubicBezTo>
                  <a:pt x="141484" y="22006"/>
                  <a:pt x="142396" y="21094"/>
                  <a:pt x="142396" y="21094"/>
                </a:cubicBezTo>
                <a:cubicBezTo>
                  <a:pt x="143308" y="22006"/>
                  <a:pt x="143308" y="21094"/>
                  <a:pt x="144220" y="21094"/>
                </a:cubicBezTo>
                <a:cubicBezTo>
                  <a:pt x="145132" y="21094"/>
                  <a:pt x="145132" y="22918"/>
                  <a:pt x="146044" y="22006"/>
                </a:cubicBezTo>
                <a:cubicBezTo>
                  <a:pt x="146956" y="22006"/>
                  <a:pt x="146956" y="20182"/>
                  <a:pt x="147868" y="19270"/>
                </a:cubicBezTo>
                <a:cubicBezTo>
                  <a:pt x="147868" y="19270"/>
                  <a:pt x="149691" y="18358"/>
                  <a:pt x="149691" y="18358"/>
                </a:cubicBezTo>
                <a:cubicBezTo>
                  <a:pt x="149691" y="11063"/>
                  <a:pt x="148779" y="13799"/>
                  <a:pt x="155163" y="12887"/>
                </a:cubicBezTo>
                <a:cubicBezTo>
                  <a:pt x="157898" y="11063"/>
                  <a:pt x="159722" y="8328"/>
                  <a:pt x="160634" y="4680"/>
                </a:cubicBezTo>
                <a:cubicBezTo>
                  <a:pt x="163370" y="6504"/>
                  <a:pt x="166105" y="3768"/>
                  <a:pt x="168841" y="4680"/>
                </a:cubicBezTo>
                <a:cubicBezTo>
                  <a:pt x="169753" y="7416"/>
                  <a:pt x="168841" y="7416"/>
                  <a:pt x="172489" y="6504"/>
                </a:cubicBezTo>
                <a:cubicBezTo>
                  <a:pt x="174313" y="10151"/>
                  <a:pt x="174313" y="7416"/>
                  <a:pt x="175224" y="8328"/>
                </a:cubicBezTo>
                <a:cubicBezTo>
                  <a:pt x="176136" y="10151"/>
                  <a:pt x="175224" y="11975"/>
                  <a:pt x="175224" y="14711"/>
                </a:cubicBezTo>
                <a:cubicBezTo>
                  <a:pt x="175224" y="15623"/>
                  <a:pt x="176136" y="15623"/>
                  <a:pt x="176136" y="16535"/>
                </a:cubicBezTo>
                <a:cubicBezTo>
                  <a:pt x="176136" y="17446"/>
                  <a:pt x="176136" y="18358"/>
                  <a:pt x="176136" y="18358"/>
                </a:cubicBezTo>
                <a:cubicBezTo>
                  <a:pt x="177048" y="18358"/>
                  <a:pt x="177960" y="20182"/>
                  <a:pt x="178872" y="20182"/>
                </a:cubicBezTo>
                <a:cubicBezTo>
                  <a:pt x="179784" y="20182"/>
                  <a:pt x="180696" y="20182"/>
                  <a:pt x="180696" y="21094"/>
                </a:cubicBezTo>
                <a:cubicBezTo>
                  <a:pt x="181608" y="24742"/>
                  <a:pt x="180696" y="25653"/>
                  <a:pt x="178872" y="28389"/>
                </a:cubicBezTo>
                <a:cubicBezTo>
                  <a:pt x="180696" y="28389"/>
                  <a:pt x="185255" y="31125"/>
                  <a:pt x="186167" y="27477"/>
                </a:cubicBezTo>
                <a:cubicBezTo>
                  <a:pt x="187991" y="27477"/>
                  <a:pt x="188903" y="24742"/>
                  <a:pt x="190727" y="25653"/>
                </a:cubicBezTo>
                <a:cubicBezTo>
                  <a:pt x="193462" y="25653"/>
                  <a:pt x="192550" y="18358"/>
                  <a:pt x="194374" y="16535"/>
                </a:cubicBezTo>
                <a:cubicBezTo>
                  <a:pt x="196198" y="15623"/>
                  <a:pt x="197110" y="17446"/>
                  <a:pt x="198022" y="17446"/>
                </a:cubicBezTo>
                <a:cubicBezTo>
                  <a:pt x="200757" y="16535"/>
                  <a:pt x="206229" y="15623"/>
                  <a:pt x="206229" y="11063"/>
                </a:cubicBezTo>
                <a:cubicBezTo>
                  <a:pt x="203493" y="6504"/>
                  <a:pt x="212612" y="9240"/>
                  <a:pt x="212612" y="6504"/>
                </a:cubicBezTo>
                <a:cubicBezTo>
                  <a:pt x="211700" y="4680"/>
                  <a:pt x="211700" y="2856"/>
                  <a:pt x="214436" y="3768"/>
                </a:cubicBezTo>
                <a:cubicBezTo>
                  <a:pt x="215348" y="3768"/>
                  <a:pt x="220819" y="-791"/>
                  <a:pt x="222643" y="121"/>
                </a:cubicBezTo>
                <a:cubicBezTo>
                  <a:pt x="227202" y="1944"/>
                  <a:pt x="225378" y="3768"/>
                  <a:pt x="229026" y="5592"/>
                </a:cubicBezTo>
                <a:cubicBezTo>
                  <a:pt x="231762" y="5592"/>
                  <a:pt x="233586" y="7416"/>
                  <a:pt x="235409" y="8328"/>
                </a:cubicBezTo>
                <a:cubicBezTo>
                  <a:pt x="239969" y="6504"/>
                  <a:pt x="243616" y="10151"/>
                  <a:pt x="244528" y="13799"/>
                </a:cubicBezTo>
                <a:cubicBezTo>
                  <a:pt x="246352" y="14711"/>
                  <a:pt x="245440" y="11063"/>
                  <a:pt x="246352" y="10151"/>
                </a:cubicBezTo>
                <a:cubicBezTo>
                  <a:pt x="247264" y="8328"/>
                  <a:pt x="250912" y="9240"/>
                  <a:pt x="250000" y="11063"/>
                </a:cubicBezTo>
                <a:cubicBezTo>
                  <a:pt x="247264" y="12887"/>
                  <a:pt x="250000" y="14711"/>
                  <a:pt x="251823" y="15623"/>
                </a:cubicBezTo>
                <a:cubicBezTo>
                  <a:pt x="253647" y="15623"/>
                  <a:pt x="254559" y="12887"/>
                  <a:pt x="255471" y="15623"/>
                </a:cubicBezTo>
                <a:cubicBezTo>
                  <a:pt x="254559" y="17446"/>
                  <a:pt x="253647" y="18358"/>
                  <a:pt x="255471" y="20182"/>
                </a:cubicBezTo>
                <a:cubicBezTo>
                  <a:pt x="256383" y="22918"/>
                  <a:pt x="257295" y="28389"/>
                  <a:pt x="260942" y="28389"/>
                </a:cubicBezTo>
                <a:cubicBezTo>
                  <a:pt x="264590" y="29301"/>
                  <a:pt x="264590" y="30213"/>
                  <a:pt x="262766" y="33860"/>
                </a:cubicBezTo>
                <a:cubicBezTo>
                  <a:pt x="263678" y="35684"/>
                  <a:pt x="265502" y="33860"/>
                  <a:pt x="263678" y="37508"/>
                </a:cubicBezTo>
                <a:cubicBezTo>
                  <a:pt x="264590" y="42979"/>
                  <a:pt x="270061" y="44803"/>
                  <a:pt x="271885" y="49363"/>
                </a:cubicBezTo>
                <a:cubicBezTo>
                  <a:pt x="272797" y="53922"/>
                  <a:pt x="269149" y="57570"/>
                  <a:pt x="270061" y="62129"/>
                </a:cubicBezTo>
                <a:cubicBezTo>
                  <a:pt x="269149" y="63041"/>
                  <a:pt x="270061" y="63953"/>
                  <a:pt x="270973" y="64865"/>
                </a:cubicBezTo>
                <a:cubicBezTo>
                  <a:pt x="271885" y="67601"/>
                  <a:pt x="266414" y="68513"/>
                  <a:pt x="264590" y="69424"/>
                </a:cubicBezTo>
                <a:cubicBezTo>
                  <a:pt x="260942" y="66689"/>
                  <a:pt x="258207" y="66689"/>
                  <a:pt x="257295" y="71248"/>
                </a:cubicBezTo>
                <a:cubicBezTo>
                  <a:pt x="256383" y="74896"/>
                  <a:pt x="260942" y="75808"/>
                  <a:pt x="261854" y="79455"/>
                </a:cubicBezTo>
                <a:cubicBezTo>
                  <a:pt x="260942" y="83103"/>
                  <a:pt x="265502" y="82191"/>
                  <a:pt x="265502" y="85838"/>
                </a:cubicBezTo>
                <a:cubicBezTo>
                  <a:pt x="263678" y="90398"/>
                  <a:pt x="267325" y="89486"/>
                  <a:pt x="270061" y="91310"/>
                </a:cubicBezTo>
                <a:cubicBezTo>
                  <a:pt x="269149" y="91310"/>
                  <a:pt x="273709" y="89486"/>
                  <a:pt x="278268" y="88574"/>
                </a:cubicBezTo>
                <a:close/>
                <a:moveTo>
                  <a:pt x="232674" y="147847"/>
                </a:moveTo>
                <a:cubicBezTo>
                  <a:pt x="235409" y="146935"/>
                  <a:pt x="233586" y="151495"/>
                  <a:pt x="232674" y="153318"/>
                </a:cubicBezTo>
                <a:cubicBezTo>
                  <a:pt x="233586" y="154230"/>
                  <a:pt x="234497" y="155142"/>
                  <a:pt x="233586" y="156966"/>
                </a:cubicBezTo>
                <a:cubicBezTo>
                  <a:pt x="231762" y="156966"/>
                  <a:pt x="229938" y="153318"/>
                  <a:pt x="231762" y="151495"/>
                </a:cubicBezTo>
                <a:cubicBezTo>
                  <a:pt x="229026" y="149671"/>
                  <a:pt x="229026" y="146935"/>
                  <a:pt x="232674" y="147847"/>
                </a:cubicBezTo>
                <a:close/>
                <a:moveTo>
                  <a:pt x="242705" y="132345"/>
                </a:moveTo>
                <a:cubicBezTo>
                  <a:pt x="244528" y="134169"/>
                  <a:pt x="241793" y="134169"/>
                  <a:pt x="240881" y="135993"/>
                </a:cubicBezTo>
                <a:cubicBezTo>
                  <a:pt x="239969" y="135993"/>
                  <a:pt x="237233" y="139640"/>
                  <a:pt x="237233" y="138728"/>
                </a:cubicBezTo>
                <a:cubicBezTo>
                  <a:pt x="235409" y="135993"/>
                  <a:pt x="241793" y="135081"/>
                  <a:pt x="240881" y="133257"/>
                </a:cubicBezTo>
                <a:cubicBezTo>
                  <a:pt x="241793" y="133257"/>
                  <a:pt x="240881" y="132345"/>
                  <a:pt x="240881" y="131433"/>
                </a:cubicBezTo>
                <a:cubicBezTo>
                  <a:pt x="240881" y="130521"/>
                  <a:pt x="242705" y="131433"/>
                  <a:pt x="242705" y="132345"/>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5" name="Forma Livre: Forma 104">
            <a:extLst>
              <a:ext uri="{FF2B5EF4-FFF2-40B4-BE49-F238E27FC236}">
                <a16:creationId xmlns:a16="http://schemas.microsoft.com/office/drawing/2014/main" id="{805F1FDA-2161-44B4-B359-C926CF8879BC}"/>
              </a:ext>
            </a:extLst>
          </p:cNvPr>
          <p:cNvSpPr/>
          <p:nvPr/>
        </p:nvSpPr>
        <p:spPr>
          <a:xfrm>
            <a:off x="3898161" y="4170337"/>
            <a:ext cx="120949" cy="192820"/>
          </a:xfrm>
          <a:custGeom>
            <a:avLst/>
            <a:gdLst>
              <a:gd name="connsiteX0" fmla="*/ 68819 w 68818"/>
              <a:gd name="connsiteY0" fmla="*/ 15947 h 109711"/>
              <a:gd name="connsiteX1" fmla="*/ 63348 w 68818"/>
              <a:gd name="connsiteY1" fmla="*/ 58806 h 109711"/>
              <a:gd name="connsiteX2" fmla="*/ 56053 w 68818"/>
              <a:gd name="connsiteY2" fmla="*/ 66101 h 109711"/>
              <a:gd name="connsiteX3" fmla="*/ 54229 w 68818"/>
              <a:gd name="connsiteY3" fmla="*/ 67925 h 109711"/>
              <a:gd name="connsiteX4" fmla="*/ 54229 w 68818"/>
              <a:gd name="connsiteY4" fmla="*/ 69749 h 109711"/>
              <a:gd name="connsiteX5" fmla="*/ 54229 w 68818"/>
              <a:gd name="connsiteY5" fmla="*/ 71572 h 109711"/>
              <a:gd name="connsiteX6" fmla="*/ 51493 w 68818"/>
              <a:gd name="connsiteY6" fmla="*/ 77044 h 109711"/>
              <a:gd name="connsiteX7" fmla="*/ 49669 w 68818"/>
              <a:gd name="connsiteY7" fmla="*/ 77044 h 109711"/>
              <a:gd name="connsiteX8" fmla="*/ 47845 w 68818"/>
              <a:gd name="connsiteY8" fmla="*/ 76131 h 109711"/>
              <a:gd name="connsiteX9" fmla="*/ 49669 w 68818"/>
              <a:gd name="connsiteY9" fmla="*/ 79779 h 109711"/>
              <a:gd name="connsiteX10" fmla="*/ 39638 w 68818"/>
              <a:gd name="connsiteY10" fmla="*/ 94369 h 109711"/>
              <a:gd name="connsiteX11" fmla="*/ 38726 w 68818"/>
              <a:gd name="connsiteY11" fmla="*/ 94369 h 109711"/>
              <a:gd name="connsiteX12" fmla="*/ 35079 w 68818"/>
              <a:gd name="connsiteY12" fmla="*/ 97105 h 109711"/>
              <a:gd name="connsiteX13" fmla="*/ 32343 w 68818"/>
              <a:gd name="connsiteY13" fmla="*/ 104400 h 109711"/>
              <a:gd name="connsiteX14" fmla="*/ 25960 w 68818"/>
              <a:gd name="connsiteY14" fmla="*/ 108960 h 109711"/>
              <a:gd name="connsiteX15" fmla="*/ 19577 w 68818"/>
              <a:gd name="connsiteY15" fmla="*/ 108960 h 109711"/>
              <a:gd name="connsiteX16" fmla="*/ 14105 w 68818"/>
              <a:gd name="connsiteY16" fmla="*/ 108048 h 109711"/>
              <a:gd name="connsiteX17" fmla="*/ 9546 w 68818"/>
              <a:gd name="connsiteY17" fmla="*/ 107136 h 109711"/>
              <a:gd name="connsiteX18" fmla="*/ 4986 w 68818"/>
              <a:gd name="connsiteY18" fmla="*/ 105312 h 109711"/>
              <a:gd name="connsiteX19" fmla="*/ 4986 w 68818"/>
              <a:gd name="connsiteY19" fmla="*/ 100753 h 109711"/>
              <a:gd name="connsiteX20" fmla="*/ 4986 w 68818"/>
              <a:gd name="connsiteY20" fmla="*/ 97105 h 109711"/>
              <a:gd name="connsiteX21" fmla="*/ 4075 w 68818"/>
              <a:gd name="connsiteY21" fmla="*/ 95281 h 109711"/>
              <a:gd name="connsiteX22" fmla="*/ 2251 w 68818"/>
              <a:gd name="connsiteY22" fmla="*/ 88898 h 109711"/>
              <a:gd name="connsiteX23" fmla="*/ 427 w 68818"/>
              <a:gd name="connsiteY23" fmla="*/ 88898 h 109711"/>
              <a:gd name="connsiteX24" fmla="*/ 2251 w 68818"/>
              <a:gd name="connsiteY24" fmla="*/ 86163 h 109711"/>
              <a:gd name="connsiteX25" fmla="*/ 2251 w 68818"/>
              <a:gd name="connsiteY25" fmla="*/ 82515 h 109711"/>
              <a:gd name="connsiteX26" fmla="*/ 427 w 68818"/>
              <a:gd name="connsiteY26" fmla="*/ 79779 h 109711"/>
              <a:gd name="connsiteX27" fmla="*/ 3163 w 68818"/>
              <a:gd name="connsiteY27" fmla="*/ 76131 h 109711"/>
              <a:gd name="connsiteX28" fmla="*/ 15017 w 68818"/>
              <a:gd name="connsiteY28" fmla="*/ 75220 h 109711"/>
              <a:gd name="connsiteX29" fmla="*/ 17753 w 68818"/>
              <a:gd name="connsiteY29" fmla="*/ 67012 h 109711"/>
              <a:gd name="connsiteX30" fmla="*/ 19577 w 68818"/>
              <a:gd name="connsiteY30" fmla="*/ 66101 h 109711"/>
              <a:gd name="connsiteX31" fmla="*/ 21400 w 68818"/>
              <a:gd name="connsiteY31" fmla="*/ 65189 h 109711"/>
              <a:gd name="connsiteX32" fmla="*/ 26872 w 68818"/>
              <a:gd name="connsiteY32" fmla="*/ 54246 h 109711"/>
              <a:gd name="connsiteX33" fmla="*/ 28696 w 68818"/>
              <a:gd name="connsiteY33" fmla="*/ 52422 h 109711"/>
              <a:gd name="connsiteX34" fmla="*/ 29607 w 68818"/>
              <a:gd name="connsiteY34" fmla="*/ 45127 h 109711"/>
              <a:gd name="connsiteX35" fmla="*/ 25960 w 68818"/>
              <a:gd name="connsiteY35" fmla="*/ 37832 h 109711"/>
              <a:gd name="connsiteX36" fmla="*/ 25960 w 68818"/>
              <a:gd name="connsiteY36" fmla="*/ 34185 h 109711"/>
              <a:gd name="connsiteX37" fmla="*/ 21400 w 68818"/>
              <a:gd name="connsiteY37" fmla="*/ 32361 h 109711"/>
              <a:gd name="connsiteX38" fmla="*/ 30519 w 68818"/>
              <a:gd name="connsiteY38" fmla="*/ 28713 h 109711"/>
              <a:gd name="connsiteX39" fmla="*/ 27784 w 68818"/>
              <a:gd name="connsiteY39" fmla="*/ 25066 h 109711"/>
              <a:gd name="connsiteX40" fmla="*/ 25960 w 68818"/>
              <a:gd name="connsiteY40" fmla="*/ 15947 h 109711"/>
              <a:gd name="connsiteX41" fmla="*/ 24136 w 68818"/>
              <a:gd name="connsiteY41" fmla="*/ 15035 h 109711"/>
              <a:gd name="connsiteX42" fmla="*/ 25960 w 68818"/>
              <a:gd name="connsiteY42" fmla="*/ 10476 h 109711"/>
              <a:gd name="connsiteX43" fmla="*/ 29607 w 68818"/>
              <a:gd name="connsiteY43" fmla="*/ 7739 h 109711"/>
              <a:gd name="connsiteX44" fmla="*/ 35079 w 68818"/>
              <a:gd name="connsiteY44" fmla="*/ 8652 h 109711"/>
              <a:gd name="connsiteX45" fmla="*/ 30519 w 68818"/>
              <a:gd name="connsiteY45" fmla="*/ 2268 h 109711"/>
              <a:gd name="connsiteX46" fmla="*/ 33255 w 68818"/>
              <a:gd name="connsiteY46" fmla="*/ 2268 h 109711"/>
              <a:gd name="connsiteX47" fmla="*/ 35991 w 68818"/>
              <a:gd name="connsiteY47" fmla="*/ 2268 h 109711"/>
              <a:gd name="connsiteX48" fmla="*/ 42374 w 68818"/>
              <a:gd name="connsiteY48" fmla="*/ 444 h 109711"/>
              <a:gd name="connsiteX49" fmla="*/ 45110 w 68818"/>
              <a:gd name="connsiteY49" fmla="*/ 444 h 109711"/>
              <a:gd name="connsiteX50" fmla="*/ 68819 w 68818"/>
              <a:gd name="connsiteY50" fmla="*/ 15947 h 1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818" h="109711">
                <a:moveTo>
                  <a:pt x="68819" y="15947"/>
                </a:moveTo>
                <a:cubicBezTo>
                  <a:pt x="62436" y="29625"/>
                  <a:pt x="73378" y="46951"/>
                  <a:pt x="63348" y="58806"/>
                </a:cubicBezTo>
                <a:cubicBezTo>
                  <a:pt x="59700" y="59717"/>
                  <a:pt x="56053" y="62453"/>
                  <a:pt x="56053" y="66101"/>
                </a:cubicBezTo>
                <a:cubicBezTo>
                  <a:pt x="56053" y="67925"/>
                  <a:pt x="54229" y="67012"/>
                  <a:pt x="54229" y="67925"/>
                </a:cubicBezTo>
                <a:cubicBezTo>
                  <a:pt x="56053" y="67012"/>
                  <a:pt x="55141" y="69749"/>
                  <a:pt x="54229" y="69749"/>
                </a:cubicBezTo>
                <a:cubicBezTo>
                  <a:pt x="53317" y="69749"/>
                  <a:pt x="53317" y="71572"/>
                  <a:pt x="54229" y="71572"/>
                </a:cubicBezTo>
                <a:cubicBezTo>
                  <a:pt x="53317" y="73396"/>
                  <a:pt x="53317" y="76131"/>
                  <a:pt x="51493" y="77044"/>
                </a:cubicBezTo>
                <a:cubicBezTo>
                  <a:pt x="50581" y="76131"/>
                  <a:pt x="50581" y="77955"/>
                  <a:pt x="49669" y="77044"/>
                </a:cubicBezTo>
                <a:cubicBezTo>
                  <a:pt x="50581" y="75220"/>
                  <a:pt x="46934" y="75220"/>
                  <a:pt x="47845" y="76131"/>
                </a:cubicBezTo>
                <a:cubicBezTo>
                  <a:pt x="46022" y="81603"/>
                  <a:pt x="52405" y="76131"/>
                  <a:pt x="49669" y="79779"/>
                </a:cubicBezTo>
                <a:cubicBezTo>
                  <a:pt x="47845" y="86163"/>
                  <a:pt x="43286" y="89810"/>
                  <a:pt x="39638" y="94369"/>
                </a:cubicBezTo>
                <a:cubicBezTo>
                  <a:pt x="38726" y="96193"/>
                  <a:pt x="38726" y="94369"/>
                  <a:pt x="38726" y="94369"/>
                </a:cubicBezTo>
                <a:cubicBezTo>
                  <a:pt x="37815" y="95281"/>
                  <a:pt x="35079" y="95281"/>
                  <a:pt x="35079" y="97105"/>
                </a:cubicBezTo>
                <a:cubicBezTo>
                  <a:pt x="33255" y="98929"/>
                  <a:pt x="34167" y="101665"/>
                  <a:pt x="32343" y="104400"/>
                </a:cubicBezTo>
                <a:cubicBezTo>
                  <a:pt x="29607" y="106224"/>
                  <a:pt x="29607" y="111695"/>
                  <a:pt x="25960" y="108960"/>
                </a:cubicBezTo>
                <a:cubicBezTo>
                  <a:pt x="24136" y="108048"/>
                  <a:pt x="21400" y="108960"/>
                  <a:pt x="19577" y="108960"/>
                </a:cubicBezTo>
                <a:cubicBezTo>
                  <a:pt x="17753" y="108048"/>
                  <a:pt x="15929" y="107136"/>
                  <a:pt x="14105" y="108048"/>
                </a:cubicBezTo>
                <a:cubicBezTo>
                  <a:pt x="12282" y="107136"/>
                  <a:pt x="11370" y="107136"/>
                  <a:pt x="9546" y="107136"/>
                </a:cubicBezTo>
                <a:cubicBezTo>
                  <a:pt x="7722" y="106224"/>
                  <a:pt x="6810" y="105312"/>
                  <a:pt x="4986" y="105312"/>
                </a:cubicBezTo>
                <a:cubicBezTo>
                  <a:pt x="4075" y="104400"/>
                  <a:pt x="4986" y="102576"/>
                  <a:pt x="4986" y="100753"/>
                </a:cubicBezTo>
                <a:cubicBezTo>
                  <a:pt x="4075" y="99841"/>
                  <a:pt x="4075" y="98929"/>
                  <a:pt x="4986" y="97105"/>
                </a:cubicBezTo>
                <a:cubicBezTo>
                  <a:pt x="4986" y="97105"/>
                  <a:pt x="4075" y="96193"/>
                  <a:pt x="4075" y="95281"/>
                </a:cubicBezTo>
                <a:cubicBezTo>
                  <a:pt x="-485" y="92546"/>
                  <a:pt x="-1397" y="95281"/>
                  <a:pt x="2251" y="88898"/>
                </a:cubicBezTo>
                <a:cubicBezTo>
                  <a:pt x="2251" y="87986"/>
                  <a:pt x="1339" y="89810"/>
                  <a:pt x="427" y="88898"/>
                </a:cubicBezTo>
                <a:cubicBezTo>
                  <a:pt x="1339" y="87986"/>
                  <a:pt x="1339" y="86163"/>
                  <a:pt x="2251" y="86163"/>
                </a:cubicBezTo>
                <a:cubicBezTo>
                  <a:pt x="2251" y="85250"/>
                  <a:pt x="2251" y="83427"/>
                  <a:pt x="2251" y="82515"/>
                </a:cubicBezTo>
                <a:cubicBezTo>
                  <a:pt x="1339" y="82515"/>
                  <a:pt x="427" y="80691"/>
                  <a:pt x="427" y="79779"/>
                </a:cubicBezTo>
                <a:cubicBezTo>
                  <a:pt x="1339" y="78867"/>
                  <a:pt x="3163" y="77955"/>
                  <a:pt x="3163" y="76131"/>
                </a:cubicBezTo>
                <a:cubicBezTo>
                  <a:pt x="4986" y="74308"/>
                  <a:pt x="13193" y="77044"/>
                  <a:pt x="15017" y="75220"/>
                </a:cubicBezTo>
                <a:cubicBezTo>
                  <a:pt x="15929" y="72484"/>
                  <a:pt x="15929" y="69749"/>
                  <a:pt x="17753" y="67012"/>
                </a:cubicBezTo>
                <a:cubicBezTo>
                  <a:pt x="17753" y="66101"/>
                  <a:pt x="18665" y="66101"/>
                  <a:pt x="19577" y="66101"/>
                </a:cubicBezTo>
                <a:cubicBezTo>
                  <a:pt x="20488" y="66101"/>
                  <a:pt x="20488" y="65189"/>
                  <a:pt x="21400" y="65189"/>
                </a:cubicBezTo>
                <a:cubicBezTo>
                  <a:pt x="22312" y="58806"/>
                  <a:pt x="21400" y="58806"/>
                  <a:pt x="26872" y="54246"/>
                </a:cubicBezTo>
                <a:cubicBezTo>
                  <a:pt x="25048" y="51511"/>
                  <a:pt x="26872" y="53334"/>
                  <a:pt x="28696" y="52422"/>
                </a:cubicBezTo>
                <a:cubicBezTo>
                  <a:pt x="29607" y="50598"/>
                  <a:pt x="31431" y="46951"/>
                  <a:pt x="29607" y="45127"/>
                </a:cubicBezTo>
                <a:cubicBezTo>
                  <a:pt x="30519" y="41480"/>
                  <a:pt x="27784" y="39656"/>
                  <a:pt x="25960" y="37832"/>
                </a:cubicBezTo>
                <a:cubicBezTo>
                  <a:pt x="27784" y="36008"/>
                  <a:pt x="25960" y="36008"/>
                  <a:pt x="25960" y="34185"/>
                </a:cubicBezTo>
                <a:cubicBezTo>
                  <a:pt x="22312" y="31449"/>
                  <a:pt x="24136" y="35096"/>
                  <a:pt x="21400" y="32361"/>
                </a:cubicBezTo>
                <a:cubicBezTo>
                  <a:pt x="17753" y="26889"/>
                  <a:pt x="30519" y="33273"/>
                  <a:pt x="30519" y="28713"/>
                </a:cubicBezTo>
                <a:cubicBezTo>
                  <a:pt x="30519" y="26889"/>
                  <a:pt x="30519" y="25066"/>
                  <a:pt x="27784" y="25066"/>
                </a:cubicBezTo>
                <a:cubicBezTo>
                  <a:pt x="25048" y="23242"/>
                  <a:pt x="30519" y="16858"/>
                  <a:pt x="25960" y="15947"/>
                </a:cubicBezTo>
                <a:cubicBezTo>
                  <a:pt x="25048" y="14123"/>
                  <a:pt x="22312" y="18682"/>
                  <a:pt x="24136" y="15035"/>
                </a:cubicBezTo>
                <a:cubicBezTo>
                  <a:pt x="23224" y="13211"/>
                  <a:pt x="25048" y="12299"/>
                  <a:pt x="25960" y="10476"/>
                </a:cubicBezTo>
                <a:cubicBezTo>
                  <a:pt x="26872" y="9563"/>
                  <a:pt x="28696" y="9563"/>
                  <a:pt x="29607" y="7739"/>
                </a:cubicBezTo>
                <a:cubicBezTo>
                  <a:pt x="31431" y="5916"/>
                  <a:pt x="33255" y="9563"/>
                  <a:pt x="35079" y="8652"/>
                </a:cubicBezTo>
                <a:cubicBezTo>
                  <a:pt x="36903" y="6828"/>
                  <a:pt x="30519" y="4092"/>
                  <a:pt x="30519" y="2268"/>
                </a:cubicBezTo>
                <a:cubicBezTo>
                  <a:pt x="31431" y="3180"/>
                  <a:pt x="32343" y="3180"/>
                  <a:pt x="33255" y="2268"/>
                </a:cubicBezTo>
                <a:cubicBezTo>
                  <a:pt x="34167" y="3180"/>
                  <a:pt x="35079" y="2268"/>
                  <a:pt x="35991" y="2268"/>
                </a:cubicBezTo>
                <a:cubicBezTo>
                  <a:pt x="38726" y="3180"/>
                  <a:pt x="40550" y="1357"/>
                  <a:pt x="42374" y="444"/>
                </a:cubicBezTo>
                <a:cubicBezTo>
                  <a:pt x="46022" y="3180"/>
                  <a:pt x="43286" y="-1380"/>
                  <a:pt x="45110" y="444"/>
                </a:cubicBezTo>
                <a:cubicBezTo>
                  <a:pt x="51493" y="3180"/>
                  <a:pt x="63348" y="12299"/>
                  <a:pt x="68819" y="15947"/>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6" name="Forma Livre: Forma 105">
            <a:extLst>
              <a:ext uri="{FF2B5EF4-FFF2-40B4-BE49-F238E27FC236}">
                <a16:creationId xmlns:a16="http://schemas.microsoft.com/office/drawing/2014/main" id="{C18E40B8-E80E-4181-9AA6-951CDBD17BDA}"/>
              </a:ext>
            </a:extLst>
          </p:cNvPr>
          <p:cNvSpPr/>
          <p:nvPr/>
        </p:nvSpPr>
        <p:spPr>
          <a:xfrm>
            <a:off x="3737504" y="4342502"/>
            <a:ext cx="213119" cy="149147"/>
          </a:xfrm>
          <a:custGeom>
            <a:avLst/>
            <a:gdLst>
              <a:gd name="connsiteX0" fmla="*/ 121018 w 121261"/>
              <a:gd name="connsiteY0" fmla="*/ 13736 h 84862"/>
              <a:gd name="connsiteX1" fmla="*/ 118283 w 121261"/>
              <a:gd name="connsiteY1" fmla="*/ 21031 h 84862"/>
              <a:gd name="connsiteX2" fmla="*/ 119195 w 121261"/>
              <a:gd name="connsiteY2" fmla="*/ 26502 h 84862"/>
              <a:gd name="connsiteX3" fmla="*/ 120107 w 121261"/>
              <a:gd name="connsiteY3" fmla="*/ 38357 h 84862"/>
              <a:gd name="connsiteX4" fmla="*/ 92750 w 121261"/>
              <a:gd name="connsiteY4" fmla="*/ 52947 h 84862"/>
              <a:gd name="connsiteX5" fmla="*/ 90926 w 121261"/>
              <a:gd name="connsiteY5" fmla="*/ 62978 h 84862"/>
              <a:gd name="connsiteX6" fmla="*/ 92750 w 121261"/>
              <a:gd name="connsiteY6" fmla="*/ 62978 h 84862"/>
              <a:gd name="connsiteX7" fmla="*/ 89102 w 121261"/>
              <a:gd name="connsiteY7" fmla="*/ 65713 h 84862"/>
              <a:gd name="connsiteX8" fmla="*/ 88191 w 121261"/>
              <a:gd name="connsiteY8" fmla="*/ 67537 h 84862"/>
              <a:gd name="connsiteX9" fmla="*/ 89102 w 121261"/>
              <a:gd name="connsiteY9" fmla="*/ 69361 h 84862"/>
              <a:gd name="connsiteX10" fmla="*/ 69041 w 121261"/>
              <a:gd name="connsiteY10" fmla="*/ 70273 h 84862"/>
              <a:gd name="connsiteX11" fmla="*/ 56274 w 121261"/>
              <a:gd name="connsiteY11" fmla="*/ 69361 h 84862"/>
              <a:gd name="connsiteX12" fmla="*/ 57186 w 121261"/>
              <a:gd name="connsiteY12" fmla="*/ 61154 h 84862"/>
              <a:gd name="connsiteX13" fmla="*/ 51715 w 121261"/>
              <a:gd name="connsiteY13" fmla="*/ 66625 h 84862"/>
              <a:gd name="connsiteX14" fmla="*/ 52627 w 121261"/>
              <a:gd name="connsiteY14" fmla="*/ 66625 h 84862"/>
              <a:gd name="connsiteX15" fmla="*/ 52627 w 121261"/>
              <a:gd name="connsiteY15" fmla="*/ 67537 h 84862"/>
              <a:gd name="connsiteX16" fmla="*/ 52627 w 121261"/>
              <a:gd name="connsiteY16" fmla="*/ 72097 h 84862"/>
              <a:gd name="connsiteX17" fmla="*/ 28918 w 121261"/>
              <a:gd name="connsiteY17" fmla="*/ 75744 h 84862"/>
              <a:gd name="connsiteX18" fmla="*/ 31653 w 121261"/>
              <a:gd name="connsiteY18" fmla="*/ 73009 h 84862"/>
              <a:gd name="connsiteX19" fmla="*/ 38037 w 121261"/>
              <a:gd name="connsiteY19" fmla="*/ 71185 h 84862"/>
              <a:gd name="connsiteX20" fmla="*/ 34389 w 121261"/>
              <a:gd name="connsiteY20" fmla="*/ 69361 h 84862"/>
              <a:gd name="connsiteX21" fmla="*/ 32565 w 121261"/>
              <a:gd name="connsiteY21" fmla="*/ 68449 h 84862"/>
              <a:gd name="connsiteX22" fmla="*/ 28006 w 121261"/>
              <a:gd name="connsiteY22" fmla="*/ 69361 h 84862"/>
              <a:gd name="connsiteX23" fmla="*/ 26182 w 121261"/>
              <a:gd name="connsiteY23" fmla="*/ 69361 h 84862"/>
              <a:gd name="connsiteX24" fmla="*/ 21622 w 121261"/>
              <a:gd name="connsiteY24" fmla="*/ 73009 h 84862"/>
              <a:gd name="connsiteX25" fmla="*/ 17975 w 121261"/>
              <a:gd name="connsiteY25" fmla="*/ 72097 h 84862"/>
              <a:gd name="connsiteX26" fmla="*/ 17063 w 121261"/>
              <a:gd name="connsiteY26" fmla="*/ 72097 h 84862"/>
              <a:gd name="connsiteX27" fmla="*/ 17063 w 121261"/>
              <a:gd name="connsiteY27" fmla="*/ 71185 h 84862"/>
              <a:gd name="connsiteX28" fmla="*/ 16151 w 121261"/>
              <a:gd name="connsiteY28" fmla="*/ 69361 h 84862"/>
              <a:gd name="connsiteX29" fmla="*/ 13415 w 121261"/>
              <a:gd name="connsiteY29" fmla="*/ 72097 h 84862"/>
              <a:gd name="connsiteX30" fmla="*/ 5208 w 121261"/>
              <a:gd name="connsiteY30" fmla="*/ 75744 h 84862"/>
              <a:gd name="connsiteX31" fmla="*/ 5208 w 121261"/>
              <a:gd name="connsiteY31" fmla="*/ 79392 h 84862"/>
              <a:gd name="connsiteX32" fmla="*/ 6120 w 121261"/>
              <a:gd name="connsiteY32" fmla="*/ 80304 h 84862"/>
              <a:gd name="connsiteX33" fmla="*/ 7944 w 121261"/>
              <a:gd name="connsiteY33" fmla="*/ 80304 h 84862"/>
              <a:gd name="connsiteX34" fmla="*/ 8856 w 121261"/>
              <a:gd name="connsiteY34" fmla="*/ 80304 h 84862"/>
              <a:gd name="connsiteX35" fmla="*/ 8856 w 121261"/>
              <a:gd name="connsiteY35" fmla="*/ 81216 h 84862"/>
              <a:gd name="connsiteX36" fmla="*/ 11591 w 121261"/>
              <a:gd name="connsiteY36" fmla="*/ 83039 h 84862"/>
              <a:gd name="connsiteX37" fmla="*/ 8856 w 121261"/>
              <a:gd name="connsiteY37" fmla="*/ 84863 h 84862"/>
              <a:gd name="connsiteX38" fmla="*/ 3384 w 121261"/>
              <a:gd name="connsiteY38" fmla="*/ 83951 h 84862"/>
              <a:gd name="connsiteX39" fmla="*/ 1561 w 121261"/>
              <a:gd name="connsiteY39" fmla="*/ 77568 h 84862"/>
              <a:gd name="connsiteX40" fmla="*/ 2472 w 121261"/>
              <a:gd name="connsiteY40" fmla="*/ 72097 h 84862"/>
              <a:gd name="connsiteX41" fmla="*/ 4296 w 121261"/>
              <a:gd name="connsiteY41" fmla="*/ 70273 h 84862"/>
              <a:gd name="connsiteX42" fmla="*/ 7944 w 121261"/>
              <a:gd name="connsiteY42" fmla="*/ 68449 h 84862"/>
              <a:gd name="connsiteX43" fmla="*/ 12503 w 121261"/>
              <a:gd name="connsiteY43" fmla="*/ 67537 h 84862"/>
              <a:gd name="connsiteX44" fmla="*/ 18887 w 121261"/>
              <a:gd name="connsiteY44" fmla="*/ 66625 h 84862"/>
              <a:gd name="connsiteX45" fmla="*/ 20710 w 121261"/>
              <a:gd name="connsiteY45" fmla="*/ 62978 h 84862"/>
              <a:gd name="connsiteX46" fmla="*/ 20710 w 121261"/>
              <a:gd name="connsiteY46" fmla="*/ 58418 h 84862"/>
              <a:gd name="connsiteX47" fmla="*/ 16151 w 121261"/>
              <a:gd name="connsiteY47" fmla="*/ 58418 h 84862"/>
              <a:gd name="connsiteX48" fmla="*/ 11591 w 121261"/>
              <a:gd name="connsiteY48" fmla="*/ 59330 h 84862"/>
              <a:gd name="connsiteX49" fmla="*/ 7944 w 121261"/>
              <a:gd name="connsiteY49" fmla="*/ 58418 h 84862"/>
              <a:gd name="connsiteX50" fmla="*/ 6120 w 121261"/>
              <a:gd name="connsiteY50" fmla="*/ 55682 h 84862"/>
              <a:gd name="connsiteX51" fmla="*/ 3384 w 121261"/>
              <a:gd name="connsiteY51" fmla="*/ 52035 h 84862"/>
              <a:gd name="connsiteX52" fmla="*/ 7944 w 121261"/>
              <a:gd name="connsiteY52" fmla="*/ 50211 h 84862"/>
              <a:gd name="connsiteX53" fmla="*/ 14327 w 121261"/>
              <a:gd name="connsiteY53" fmla="*/ 46563 h 84862"/>
              <a:gd name="connsiteX54" fmla="*/ 25270 w 121261"/>
              <a:gd name="connsiteY54" fmla="*/ 43828 h 84862"/>
              <a:gd name="connsiteX55" fmla="*/ 35301 w 121261"/>
              <a:gd name="connsiteY55" fmla="*/ 41092 h 84862"/>
              <a:gd name="connsiteX56" fmla="*/ 38037 w 121261"/>
              <a:gd name="connsiteY56" fmla="*/ 41092 h 84862"/>
              <a:gd name="connsiteX57" fmla="*/ 39860 w 121261"/>
              <a:gd name="connsiteY57" fmla="*/ 40181 h 84862"/>
              <a:gd name="connsiteX58" fmla="*/ 41684 w 121261"/>
              <a:gd name="connsiteY58" fmla="*/ 40181 h 84862"/>
              <a:gd name="connsiteX59" fmla="*/ 48067 w 121261"/>
              <a:gd name="connsiteY59" fmla="*/ 38357 h 84862"/>
              <a:gd name="connsiteX60" fmla="*/ 53539 w 121261"/>
              <a:gd name="connsiteY60" fmla="*/ 39268 h 84862"/>
              <a:gd name="connsiteX61" fmla="*/ 53539 w 121261"/>
              <a:gd name="connsiteY61" fmla="*/ 42004 h 84862"/>
              <a:gd name="connsiteX62" fmla="*/ 56274 w 121261"/>
              <a:gd name="connsiteY62" fmla="*/ 39268 h 84862"/>
              <a:gd name="connsiteX63" fmla="*/ 77248 w 121261"/>
              <a:gd name="connsiteY63" fmla="*/ 30149 h 84862"/>
              <a:gd name="connsiteX64" fmla="*/ 80895 w 121261"/>
              <a:gd name="connsiteY64" fmla="*/ 28326 h 84862"/>
              <a:gd name="connsiteX65" fmla="*/ 78160 w 121261"/>
              <a:gd name="connsiteY65" fmla="*/ 27414 h 84862"/>
              <a:gd name="connsiteX66" fmla="*/ 79983 w 121261"/>
              <a:gd name="connsiteY66" fmla="*/ 22854 h 84862"/>
              <a:gd name="connsiteX67" fmla="*/ 80895 w 121261"/>
              <a:gd name="connsiteY67" fmla="*/ 19207 h 84862"/>
              <a:gd name="connsiteX68" fmla="*/ 84543 w 121261"/>
              <a:gd name="connsiteY68" fmla="*/ 11000 h 84862"/>
              <a:gd name="connsiteX69" fmla="*/ 85455 w 121261"/>
              <a:gd name="connsiteY69" fmla="*/ 6440 h 84862"/>
              <a:gd name="connsiteX70" fmla="*/ 87279 w 121261"/>
              <a:gd name="connsiteY70" fmla="*/ 4617 h 84862"/>
              <a:gd name="connsiteX71" fmla="*/ 89102 w 121261"/>
              <a:gd name="connsiteY71" fmla="*/ 4617 h 84862"/>
              <a:gd name="connsiteX72" fmla="*/ 90014 w 121261"/>
              <a:gd name="connsiteY72" fmla="*/ 4617 h 84862"/>
              <a:gd name="connsiteX73" fmla="*/ 97310 w 121261"/>
              <a:gd name="connsiteY73" fmla="*/ 969 h 84862"/>
              <a:gd name="connsiteX74" fmla="*/ 98221 w 121261"/>
              <a:gd name="connsiteY74" fmla="*/ 2793 h 84862"/>
              <a:gd name="connsiteX75" fmla="*/ 98221 w 121261"/>
              <a:gd name="connsiteY75" fmla="*/ 6440 h 84862"/>
              <a:gd name="connsiteX76" fmla="*/ 98221 w 121261"/>
              <a:gd name="connsiteY76" fmla="*/ 11000 h 84862"/>
              <a:gd name="connsiteX77" fmla="*/ 102781 w 121261"/>
              <a:gd name="connsiteY77" fmla="*/ 12824 h 84862"/>
              <a:gd name="connsiteX78" fmla="*/ 106428 w 121261"/>
              <a:gd name="connsiteY78" fmla="*/ 13736 h 84862"/>
              <a:gd name="connsiteX79" fmla="*/ 108252 w 121261"/>
              <a:gd name="connsiteY79" fmla="*/ 13736 h 84862"/>
              <a:gd name="connsiteX80" fmla="*/ 111900 w 121261"/>
              <a:gd name="connsiteY80" fmla="*/ 15559 h 84862"/>
              <a:gd name="connsiteX81" fmla="*/ 121018 w 121261"/>
              <a:gd name="connsiteY81" fmla="*/ 13736 h 84862"/>
              <a:gd name="connsiteX82" fmla="*/ 23446 w 121261"/>
              <a:gd name="connsiteY82" fmla="*/ 75744 h 84862"/>
              <a:gd name="connsiteX83" fmla="*/ 21622 w 121261"/>
              <a:gd name="connsiteY83" fmla="*/ 76656 h 84862"/>
              <a:gd name="connsiteX84" fmla="*/ 17063 w 121261"/>
              <a:gd name="connsiteY84" fmla="*/ 76656 h 84862"/>
              <a:gd name="connsiteX85" fmla="*/ 15239 w 121261"/>
              <a:gd name="connsiteY85" fmla="*/ 76656 h 84862"/>
              <a:gd name="connsiteX86" fmla="*/ 17975 w 121261"/>
              <a:gd name="connsiteY86" fmla="*/ 74832 h 84862"/>
              <a:gd name="connsiteX87" fmla="*/ 19799 w 121261"/>
              <a:gd name="connsiteY87" fmla="*/ 73920 h 84862"/>
              <a:gd name="connsiteX88" fmla="*/ 21622 w 121261"/>
              <a:gd name="connsiteY88" fmla="*/ 75744 h 84862"/>
              <a:gd name="connsiteX89" fmla="*/ 23446 w 121261"/>
              <a:gd name="connsiteY89" fmla="*/ 75744 h 8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261" h="84862">
                <a:moveTo>
                  <a:pt x="121018" y="13736"/>
                </a:moveTo>
                <a:cubicBezTo>
                  <a:pt x="121930" y="16471"/>
                  <a:pt x="120107" y="18295"/>
                  <a:pt x="118283" y="21031"/>
                </a:cubicBezTo>
                <a:cubicBezTo>
                  <a:pt x="116459" y="22854"/>
                  <a:pt x="120107" y="24678"/>
                  <a:pt x="119195" y="26502"/>
                </a:cubicBezTo>
                <a:cubicBezTo>
                  <a:pt x="117371" y="30149"/>
                  <a:pt x="121930" y="35621"/>
                  <a:pt x="120107" y="38357"/>
                </a:cubicBezTo>
                <a:cubicBezTo>
                  <a:pt x="111900" y="44740"/>
                  <a:pt x="98221" y="43828"/>
                  <a:pt x="92750" y="52947"/>
                </a:cubicBezTo>
                <a:cubicBezTo>
                  <a:pt x="89102" y="54771"/>
                  <a:pt x="87279" y="59330"/>
                  <a:pt x="90926" y="62978"/>
                </a:cubicBezTo>
                <a:cubicBezTo>
                  <a:pt x="91838" y="62066"/>
                  <a:pt x="93662" y="61154"/>
                  <a:pt x="92750" y="62978"/>
                </a:cubicBezTo>
                <a:cubicBezTo>
                  <a:pt x="91838" y="63890"/>
                  <a:pt x="90014" y="64801"/>
                  <a:pt x="89102" y="65713"/>
                </a:cubicBezTo>
                <a:cubicBezTo>
                  <a:pt x="89102" y="66625"/>
                  <a:pt x="89102" y="67537"/>
                  <a:pt x="88191" y="67537"/>
                </a:cubicBezTo>
                <a:cubicBezTo>
                  <a:pt x="88191" y="68449"/>
                  <a:pt x="88191" y="70273"/>
                  <a:pt x="89102" y="69361"/>
                </a:cubicBezTo>
                <a:cubicBezTo>
                  <a:pt x="88191" y="72097"/>
                  <a:pt x="73600" y="67537"/>
                  <a:pt x="69041" y="70273"/>
                </a:cubicBezTo>
                <a:cubicBezTo>
                  <a:pt x="66305" y="72097"/>
                  <a:pt x="52627" y="71185"/>
                  <a:pt x="56274" y="69361"/>
                </a:cubicBezTo>
                <a:cubicBezTo>
                  <a:pt x="52627" y="69361"/>
                  <a:pt x="61745" y="61154"/>
                  <a:pt x="57186" y="61154"/>
                </a:cubicBezTo>
                <a:cubicBezTo>
                  <a:pt x="55362" y="62066"/>
                  <a:pt x="48067" y="62978"/>
                  <a:pt x="51715" y="66625"/>
                </a:cubicBezTo>
                <a:cubicBezTo>
                  <a:pt x="51715" y="66625"/>
                  <a:pt x="52627" y="65713"/>
                  <a:pt x="52627" y="66625"/>
                </a:cubicBezTo>
                <a:cubicBezTo>
                  <a:pt x="52627" y="67537"/>
                  <a:pt x="53539" y="66625"/>
                  <a:pt x="52627" y="67537"/>
                </a:cubicBezTo>
                <a:cubicBezTo>
                  <a:pt x="55362" y="68449"/>
                  <a:pt x="55362" y="71185"/>
                  <a:pt x="52627" y="72097"/>
                </a:cubicBezTo>
                <a:cubicBezTo>
                  <a:pt x="45332" y="73920"/>
                  <a:pt x="36213" y="73009"/>
                  <a:pt x="28918" y="75744"/>
                </a:cubicBezTo>
                <a:cubicBezTo>
                  <a:pt x="26182" y="72097"/>
                  <a:pt x="32565" y="75744"/>
                  <a:pt x="31653" y="73009"/>
                </a:cubicBezTo>
                <a:cubicBezTo>
                  <a:pt x="33477" y="74832"/>
                  <a:pt x="44420" y="73009"/>
                  <a:pt x="38037" y="71185"/>
                </a:cubicBezTo>
                <a:cubicBezTo>
                  <a:pt x="37125" y="71185"/>
                  <a:pt x="36213" y="69361"/>
                  <a:pt x="34389" y="69361"/>
                </a:cubicBezTo>
                <a:cubicBezTo>
                  <a:pt x="34389" y="68449"/>
                  <a:pt x="31653" y="68449"/>
                  <a:pt x="32565" y="68449"/>
                </a:cubicBezTo>
                <a:cubicBezTo>
                  <a:pt x="31653" y="68449"/>
                  <a:pt x="28918" y="69361"/>
                  <a:pt x="28006" y="69361"/>
                </a:cubicBezTo>
                <a:cubicBezTo>
                  <a:pt x="27094" y="70273"/>
                  <a:pt x="26182" y="71185"/>
                  <a:pt x="26182" y="69361"/>
                </a:cubicBezTo>
                <a:cubicBezTo>
                  <a:pt x="25270" y="70273"/>
                  <a:pt x="24358" y="73009"/>
                  <a:pt x="21622" y="73009"/>
                </a:cubicBezTo>
                <a:cubicBezTo>
                  <a:pt x="17975" y="73920"/>
                  <a:pt x="21622" y="70273"/>
                  <a:pt x="17975" y="72097"/>
                </a:cubicBezTo>
                <a:cubicBezTo>
                  <a:pt x="17975" y="71185"/>
                  <a:pt x="17975" y="71185"/>
                  <a:pt x="17063" y="72097"/>
                </a:cubicBezTo>
                <a:cubicBezTo>
                  <a:pt x="16151" y="73009"/>
                  <a:pt x="15239" y="71185"/>
                  <a:pt x="17063" y="71185"/>
                </a:cubicBezTo>
                <a:cubicBezTo>
                  <a:pt x="17975" y="71185"/>
                  <a:pt x="17063" y="68449"/>
                  <a:pt x="16151" y="69361"/>
                </a:cubicBezTo>
                <a:cubicBezTo>
                  <a:pt x="17063" y="72097"/>
                  <a:pt x="13415" y="68449"/>
                  <a:pt x="13415" y="72097"/>
                </a:cubicBezTo>
                <a:cubicBezTo>
                  <a:pt x="9768" y="74832"/>
                  <a:pt x="7032" y="72097"/>
                  <a:pt x="5208" y="75744"/>
                </a:cubicBezTo>
                <a:cubicBezTo>
                  <a:pt x="6120" y="76656"/>
                  <a:pt x="4296" y="78480"/>
                  <a:pt x="5208" y="79392"/>
                </a:cubicBezTo>
                <a:cubicBezTo>
                  <a:pt x="7032" y="78480"/>
                  <a:pt x="8856" y="78480"/>
                  <a:pt x="6120" y="80304"/>
                </a:cubicBezTo>
                <a:cubicBezTo>
                  <a:pt x="5208" y="82127"/>
                  <a:pt x="7032" y="79392"/>
                  <a:pt x="7944" y="80304"/>
                </a:cubicBezTo>
                <a:cubicBezTo>
                  <a:pt x="6120" y="83039"/>
                  <a:pt x="7944" y="81216"/>
                  <a:pt x="8856" y="80304"/>
                </a:cubicBezTo>
                <a:cubicBezTo>
                  <a:pt x="9768" y="80304"/>
                  <a:pt x="9768" y="80304"/>
                  <a:pt x="8856" y="81216"/>
                </a:cubicBezTo>
                <a:cubicBezTo>
                  <a:pt x="9768" y="82127"/>
                  <a:pt x="10680" y="81216"/>
                  <a:pt x="11591" y="83039"/>
                </a:cubicBezTo>
                <a:cubicBezTo>
                  <a:pt x="10680" y="82127"/>
                  <a:pt x="9768" y="84863"/>
                  <a:pt x="8856" y="84863"/>
                </a:cubicBezTo>
                <a:cubicBezTo>
                  <a:pt x="7032" y="83951"/>
                  <a:pt x="5208" y="84863"/>
                  <a:pt x="3384" y="83951"/>
                </a:cubicBezTo>
                <a:cubicBezTo>
                  <a:pt x="1561" y="82127"/>
                  <a:pt x="-2087" y="80304"/>
                  <a:pt x="1561" y="77568"/>
                </a:cubicBezTo>
                <a:cubicBezTo>
                  <a:pt x="2472" y="75744"/>
                  <a:pt x="1561" y="73009"/>
                  <a:pt x="2472" y="72097"/>
                </a:cubicBezTo>
                <a:cubicBezTo>
                  <a:pt x="3384" y="72097"/>
                  <a:pt x="3384" y="71185"/>
                  <a:pt x="4296" y="70273"/>
                </a:cubicBezTo>
                <a:cubicBezTo>
                  <a:pt x="5208" y="69361"/>
                  <a:pt x="7032" y="69361"/>
                  <a:pt x="7944" y="68449"/>
                </a:cubicBezTo>
                <a:cubicBezTo>
                  <a:pt x="9768" y="67537"/>
                  <a:pt x="10680" y="68449"/>
                  <a:pt x="12503" y="67537"/>
                </a:cubicBezTo>
                <a:cubicBezTo>
                  <a:pt x="13415" y="69361"/>
                  <a:pt x="17063" y="66625"/>
                  <a:pt x="18887" y="66625"/>
                </a:cubicBezTo>
                <a:cubicBezTo>
                  <a:pt x="19799" y="65713"/>
                  <a:pt x="18887" y="63890"/>
                  <a:pt x="20710" y="62978"/>
                </a:cubicBezTo>
                <a:cubicBezTo>
                  <a:pt x="23446" y="62978"/>
                  <a:pt x="21622" y="60242"/>
                  <a:pt x="20710" y="58418"/>
                </a:cubicBezTo>
                <a:cubicBezTo>
                  <a:pt x="18887" y="58418"/>
                  <a:pt x="17063" y="58418"/>
                  <a:pt x="16151" y="58418"/>
                </a:cubicBezTo>
                <a:cubicBezTo>
                  <a:pt x="15239" y="59330"/>
                  <a:pt x="12503" y="59330"/>
                  <a:pt x="11591" y="59330"/>
                </a:cubicBezTo>
                <a:cubicBezTo>
                  <a:pt x="10680" y="58418"/>
                  <a:pt x="8856" y="59330"/>
                  <a:pt x="7944" y="58418"/>
                </a:cubicBezTo>
                <a:cubicBezTo>
                  <a:pt x="7944" y="57506"/>
                  <a:pt x="7032" y="56595"/>
                  <a:pt x="6120" y="55682"/>
                </a:cubicBezTo>
                <a:cubicBezTo>
                  <a:pt x="5208" y="54771"/>
                  <a:pt x="5208" y="52947"/>
                  <a:pt x="3384" y="52035"/>
                </a:cubicBezTo>
                <a:cubicBezTo>
                  <a:pt x="1561" y="51123"/>
                  <a:pt x="7032" y="50211"/>
                  <a:pt x="7944" y="50211"/>
                </a:cubicBezTo>
                <a:cubicBezTo>
                  <a:pt x="8856" y="47476"/>
                  <a:pt x="12503" y="48387"/>
                  <a:pt x="14327" y="46563"/>
                </a:cubicBezTo>
                <a:cubicBezTo>
                  <a:pt x="18887" y="46563"/>
                  <a:pt x="22534" y="47476"/>
                  <a:pt x="25270" y="43828"/>
                </a:cubicBezTo>
                <a:cubicBezTo>
                  <a:pt x="28918" y="43828"/>
                  <a:pt x="32565" y="39268"/>
                  <a:pt x="35301" y="41092"/>
                </a:cubicBezTo>
                <a:cubicBezTo>
                  <a:pt x="36213" y="41092"/>
                  <a:pt x="37125" y="40181"/>
                  <a:pt x="38037" y="41092"/>
                </a:cubicBezTo>
                <a:cubicBezTo>
                  <a:pt x="38948" y="40181"/>
                  <a:pt x="39860" y="41092"/>
                  <a:pt x="39860" y="40181"/>
                </a:cubicBezTo>
                <a:cubicBezTo>
                  <a:pt x="40772" y="40181"/>
                  <a:pt x="40772" y="41092"/>
                  <a:pt x="41684" y="40181"/>
                </a:cubicBezTo>
                <a:cubicBezTo>
                  <a:pt x="43508" y="40181"/>
                  <a:pt x="46243" y="38357"/>
                  <a:pt x="48067" y="38357"/>
                </a:cubicBezTo>
                <a:cubicBezTo>
                  <a:pt x="49891" y="38357"/>
                  <a:pt x="51715" y="39268"/>
                  <a:pt x="53539" y="39268"/>
                </a:cubicBezTo>
                <a:cubicBezTo>
                  <a:pt x="54450" y="40181"/>
                  <a:pt x="52627" y="41092"/>
                  <a:pt x="53539" y="42004"/>
                </a:cubicBezTo>
                <a:cubicBezTo>
                  <a:pt x="54450" y="40181"/>
                  <a:pt x="56274" y="42004"/>
                  <a:pt x="56274" y="39268"/>
                </a:cubicBezTo>
                <a:cubicBezTo>
                  <a:pt x="62657" y="36533"/>
                  <a:pt x="69953" y="32885"/>
                  <a:pt x="77248" y="30149"/>
                </a:cubicBezTo>
                <a:cubicBezTo>
                  <a:pt x="79072" y="30149"/>
                  <a:pt x="80895" y="30149"/>
                  <a:pt x="80895" y="28326"/>
                </a:cubicBezTo>
                <a:cubicBezTo>
                  <a:pt x="80895" y="26502"/>
                  <a:pt x="79072" y="27414"/>
                  <a:pt x="78160" y="27414"/>
                </a:cubicBezTo>
                <a:cubicBezTo>
                  <a:pt x="76336" y="26502"/>
                  <a:pt x="79072" y="23766"/>
                  <a:pt x="79983" y="22854"/>
                </a:cubicBezTo>
                <a:cubicBezTo>
                  <a:pt x="79983" y="21943"/>
                  <a:pt x="79983" y="20119"/>
                  <a:pt x="80895" y="19207"/>
                </a:cubicBezTo>
                <a:cubicBezTo>
                  <a:pt x="83631" y="17383"/>
                  <a:pt x="83631" y="13736"/>
                  <a:pt x="84543" y="11000"/>
                </a:cubicBezTo>
                <a:cubicBezTo>
                  <a:pt x="85455" y="9176"/>
                  <a:pt x="88191" y="6440"/>
                  <a:pt x="85455" y="6440"/>
                </a:cubicBezTo>
                <a:cubicBezTo>
                  <a:pt x="84543" y="5528"/>
                  <a:pt x="86367" y="4617"/>
                  <a:pt x="87279" y="4617"/>
                </a:cubicBezTo>
                <a:cubicBezTo>
                  <a:pt x="88191" y="5528"/>
                  <a:pt x="88191" y="4617"/>
                  <a:pt x="89102" y="4617"/>
                </a:cubicBezTo>
                <a:cubicBezTo>
                  <a:pt x="89102" y="4617"/>
                  <a:pt x="90014" y="5528"/>
                  <a:pt x="90014" y="4617"/>
                </a:cubicBezTo>
                <a:cubicBezTo>
                  <a:pt x="92750" y="1881"/>
                  <a:pt x="91838" y="-1767"/>
                  <a:pt x="97310" y="969"/>
                </a:cubicBezTo>
                <a:cubicBezTo>
                  <a:pt x="98221" y="1881"/>
                  <a:pt x="97310" y="2793"/>
                  <a:pt x="98221" y="2793"/>
                </a:cubicBezTo>
                <a:cubicBezTo>
                  <a:pt x="97310" y="3705"/>
                  <a:pt x="98221" y="5528"/>
                  <a:pt x="98221" y="6440"/>
                </a:cubicBezTo>
                <a:cubicBezTo>
                  <a:pt x="98221" y="7352"/>
                  <a:pt x="97310" y="10088"/>
                  <a:pt x="98221" y="11000"/>
                </a:cubicBezTo>
                <a:cubicBezTo>
                  <a:pt x="100045" y="11000"/>
                  <a:pt x="100957" y="12824"/>
                  <a:pt x="102781" y="12824"/>
                </a:cubicBezTo>
                <a:cubicBezTo>
                  <a:pt x="103693" y="12824"/>
                  <a:pt x="104605" y="12824"/>
                  <a:pt x="106428" y="13736"/>
                </a:cubicBezTo>
                <a:cubicBezTo>
                  <a:pt x="107340" y="14647"/>
                  <a:pt x="107340" y="13736"/>
                  <a:pt x="108252" y="13736"/>
                </a:cubicBezTo>
                <a:cubicBezTo>
                  <a:pt x="110076" y="13736"/>
                  <a:pt x="110988" y="14647"/>
                  <a:pt x="111900" y="15559"/>
                </a:cubicBezTo>
                <a:cubicBezTo>
                  <a:pt x="114635" y="11912"/>
                  <a:pt x="118283" y="11000"/>
                  <a:pt x="121018" y="13736"/>
                </a:cubicBezTo>
                <a:close/>
                <a:moveTo>
                  <a:pt x="23446" y="75744"/>
                </a:moveTo>
                <a:cubicBezTo>
                  <a:pt x="25270" y="77568"/>
                  <a:pt x="22534" y="75744"/>
                  <a:pt x="21622" y="76656"/>
                </a:cubicBezTo>
                <a:cubicBezTo>
                  <a:pt x="19799" y="76656"/>
                  <a:pt x="18887" y="77568"/>
                  <a:pt x="17063" y="76656"/>
                </a:cubicBezTo>
                <a:cubicBezTo>
                  <a:pt x="15239" y="79392"/>
                  <a:pt x="16151" y="77568"/>
                  <a:pt x="15239" y="76656"/>
                </a:cubicBezTo>
                <a:cubicBezTo>
                  <a:pt x="14327" y="75744"/>
                  <a:pt x="17063" y="74832"/>
                  <a:pt x="17975" y="74832"/>
                </a:cubicBezTo>
                <a:cubicBezTo>
                  <a:pt x="18887" y="73920"/>
                  <a:pt x="18887" y="73009"/>
                  <a:pt x="19799" y="73920"/>
                </a:cubicBezTo>
                <a:cubicBezTo>
                  <a:pt x="22534" y="74832"/>
                  <a:pt x="18887" y="74832"/>
                  <a:pt x="21622" y="75744"/>
                </a:cubicBezTo>
                <a:cubicBezTo>
                  <a:pt x="23446" y="74832"/>
                  <a:pt x="22534" y="73009"/>
                  <a:pt x="23446" y="75744"/>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7" name="Forma Livre: Forma 106">
            <a:extLst>
              <a:ext uri="{FF2B5EF4-FFF2-40B4-BE49-F238E27FC236}">
                <a16:creationId xmlns:a16="http://schemas.microsoft.com/office/drawing/2014/main" id="{19BC381A-958D-4658-82DC-465B98886485}"/>
              </a:ext>
            </a:extLst>
          </p:cNvPr>
          <p:cNvSpPr/>
          <p:nvPr/>
        </p:nvSpPr>
        <p:spPr>
          <a:xfrm>
            <a:off x="3282052" y="3864874"/>
            <a:ext cx="394705" cy="396728"/>
          </a:xfrm>
          <a:custGeom>
            <a:avLst/>
            <a:gdLst>
              <a:gd name="connsiteX0" fmla="*/ 214550 w 224580"/>
              <a:gd name="connsiteY0" fmla="*/ 13918 h 225731"/>
              <a:gd name="connsiteX1" fmla="*/ 216374 w 224580"/>
              <a:gd name="connsiteY1" fmla="*/ 26684 h 225731"/>
              <a:gd name="connsiteX2" fmla="*/ 213638 w 224580"/>
              <a:gd name="connsiteY2" fmla="*/ 43098 h 225731"/>
              <a:gd name="connsiteX3" fmla="*/ 220021 w 224580"/>
              <a:gd name="connsiteY3" fmla="*/ 57688 h 225731"/>
              <a:gd name="connsiteX4" fmla="*/ 221845 w 224580"/>
              <a:gd name="connsiteY4" fmla="*/ 60424 h 225731"/>
              <a:gd name="connsiteX5" fmla="*/ 224581 w 224580"/>
              <a:gd name="connsiteY5" fmla="*/ 62248 h 225731"/>
              <a:gd name="connsiteX6" fmla="*/ 222757 w 224580"/>
              <a:gd name="connsiteY6" fmla="*/ 75926 h 225731"/>
              <a:gd name="connsiteX7" fmla="*/ 215462 w 224580"/>
              <a:gd name="connsiteY7" fmla="*/ 79574 h 225731"/>
              <a:gd name="connsiteX8" fmla="*/ 211814 w 224580"/>
              <a:gd name="connsiteY8" fmla="*/ 76838 h 225731"/>
              <a:gd name="connsiteX9" fmla="*/ 204519 w 224580"/>
              <a:gd name="connsiteY9" fmla="*/ 77750 h 225731"/>
              <a:gd name="connsiteX10" fmla="*/ 204519 w 224580"/>
              <a:gd name="connsiteY10" fmla="*/ 79574 h 225731"/>
              <a:gd name="connsiteX11" fmla="*/ 194489 w 224580"/>
              <a:gd name="connsiteY11" fmla="*/ 83221 h 225731"/>
              <a:gd name="connsiteX12" fmla="*/ 194489 w 224580"/>
              <a:gd name="connsiteY12" fmla="*/ 89605 h 225731"/>
              <a:gd name="connsiteX13" fmla="*/ 193577 w 224580"/>
              <a:gd name="connsiteY13" fmla="*/ 95988 h 225731"/>
              <a:gd name="connsiteX14" fmla="*/ 195400 w 224580"/>
              <a:gd name="connsiteY14" fmla="*/ 101459 h 225731"/>
              <a:gd name="connsiteX15" fmla="*/ 192665 w 224580"/>
              <a:gd name="connsiteY15" fmla="*/ 111490 h 225731"/>
              <a:gd name="connsiteX16" fmla="*/ 189929 w 224580"/>
              <a:gd name="connsiteY16" fmla="*/ 111490 h 225731"/>
              <a:gd name="connsiteX17" fmla="*/ 187193 w 224580"/>
              <a:gd name="connsiteY17" fmla="*/ 111490 h 225731"/>
              <a:gd name="connsiteX18" fmla="*/ 185370 w 224580"/>
              <a:gd name="connsiteY18" fmla="*/ 113314 h 225731"/>
              <a:gd name="connsiteX19" fmla="*/ 180810 w 224580"/>
              <a:gd name="connsiteY19" fmla="*/ 113314 h 225731"/>
              <a:gd name="connsiteX20" fmla="*/ 181722 w 224580"/>
              <a:gd name="connsiteY20" fmla="*/ 105107 h 225731"/>
              <a:gd name="connsiteX21" fmla="*/ 155277 w 224580"/>
              <a:gd name="connsiteY21" fmla="*/ 96900 h 225731"/>
              <a:gd name="connsiteX22" fmla="*/ 153453 w 224580"/>
              <a:gd name="connsiteY22" fmla="*/ 103283 h 225731"/>
              <a:gd name="connsiteX23" fmla="*/ 154365 w 224580"/>
              <a:gd name="connsiteY23" fmla="*/ 106018 h 225731"/>
              <a:gd name="connsiteX24" fmla="*/ 152541 w 224580"/>
              <a:gd name="connsiteY24" fmla="*/ 110578 h 225731"/>
              <a:gd name="connsiteX25" fmla="*/ 152541 w 224580"/>
              <a:gd name="connsiteY25" fmla="*/ 114226 h 225731"/>
              <a:gd name="connsiteX26" fmla="*/ 172603 w 224580"/>
              <a:gd name="connsiteY26" fmla="*/ 115137 h 225731"/>
              <a:gd name="connsiteX27" fmla="*/ 180810 w 224580"/>
              <a:gd name="connsiteY27" fmla="*/ 118785 h 225731"/>
              <a:gd name="connsiteX28" fmla="*/ 177162 w 224580"/>
              <a:gd name="connsiteY28" fmla="*/ 129728 h 225731"/>
              <a:gd name="connsiteX29" fmla="*/ 183546 w 224580"/>
              <a:gd name="connsiteY29" fmla="*/ 136111 h 225731"/>
              <a:gd name="connsiteX30" fmla="*/ 185370 w 224580"/>
              <a:gd name="connsiteY30" fmla="*/ 145230 h 225731"/>
              <a:gd name="connsiteX31" fmla="*/ 184458 w 224580"/>
              <a:gd name="connsiteY31" fmla="*/ 147966 h 225731"/>
              <a:gd name="connsiteX32" fmla="*/ 182634 w 224580"/>
              <a:gd name="connsiteY32" fmla="*/ 149789 h 225731"/>
              <a:gd name="connsiteX33" fmla="*/ 180810 w 224580"/>
              <a:gd name="connsiteY33" fmla="*/ 150701 h 225731"/>
              <a:gd name="connsiteX34" fmla="*/ 179898 w 224580"/>
              <a:gd name="connsiteY34" fmla="*/ 152525 h 225731"/>
              <a:gd name="connsiteX35" fmla="*/ 178074 w 224580"/>
              <a:gd name="connsiteY35" fmla="*/ 154349 h 225731"/>
              <a:gd name="connsiteX36" fmla="*/ 178074 w 224580"/>
              <a:gd name="connsiteY36" fmla="*/ 156173 h 225731"/>
              <a:gd name="connsiteX37" fmla="*/ 177162 w 224580"/>
              <a:gd name="connsiteY37" fmla="*/ 157085 h 225731"/>
              <a:gd name="connsiteX38" fmla="*/ 175339 w 224580"/>
              <a:gd name="connsiteY38" fmla="*/ 157085 h 225731"/>
              <a:gd name="connsiteX39" fmla="*/ 176251 w 224580"/>
              <a:gd name="connsiteY39" fmla="*/ 163468 h 225731"/>
              <a:gd name="connsiteX40" fmla="*/ 178074 w 224580"/>
              <a:gd name="connsiteY40" fmla="*/ 162556 h 225731"/>
              <a:gd name="connsiteX41" fmla="*/ 181722 w 224580"/>
              <a:gd name="connsiteY41" fmla="*/ 163468 h 225731"/>
              <a:gd name="connsiteX42" fmla="*/ 181722 w 224580"/>
              <a:gd name="connsiteY42" fmla="*/ 177146 h 225731"/>
              <a:gd name="connsiteX43" fmla="*/ 181722 w 224580"/>
              <a:gd name="connsiteY43" fmla="*/ 180794 h 225731"/>
              <a:gd name="connsiteX44" fmla="*/ 174427 w 224580"/>
              <a:gd name="connsiteY44" fmla="*/ 185353 h 225731"/>
              <a:gd name="connsiteX45" fmla="*/ 163484 w 224580"/>
              <a:gd name="connsiteY45" fmla="*/ 193560 h 225731"/>
              <a:gd name="connsiteX46" fmla="*/ 158925 w 224580"/>
              <a:gd name="connsiteY46" fmla="*/ 191737 h 225731"/>
              <a:gd name="connsiteX47" fmla="*/ 156189 w 224580"/>
              <a:gd name="connsiteY47" fmla="*/ 191737 h 225731"/>
              <a:gd name="connsiteX48" fmla="*/ 141599 w 224580"/>
              <a:gd name="connsiteY48" fmla="*/ 189913 h 225731"/>
              <a:gd name="connsiteX49" fmla="*/ 125185 w 224580"/>
              <a:gd name="connsiteY49" fmla="*/ 191737 h 225731"/>
              <a:gd name="connsiteX50" fmla="*/ 116978 w 224580"/>
              <a:gd name="connsiteY50" fmla="*/ 199032 h 225731"/>
              <a:gd name="connsiteX51" fmla="*/ 105123 w 224580"/>
              <a:gd name="connsiteY51" fmla="*/ 199032 h 225731"/>
              <a:gd name="connsiteX52" fmla="*/ 88709 w 224580"/>
              <a:gd name="connsiteY52" fmla="*/ 201767 h 225731"/>
              <a:gd name="connsiteX53" fmla="*/ 83238 w 224580"/>
              <a:gd name="connsiteY53" fmla="*/ 209062 h 225731"/>
              <a:gd name="connsiteX54" fmla="*/ 83238 w 224580"/>
              <a:gd name="connsiteY54" fmla="*/ 211798 h 225731"/>
              <a:gd name="connsiteX55" fmla="*/ 73207 w 224580"/>
              <a:gd name="connsiteY55" fmla="*/ 219093 h 225731"/>
              <a:gd name="connsiteX56" fmla="*/ 71383 w 224580"/>
              <a:gd name="connsiteY56" fmla="*/ 223653 h 225731"/>
              <a:gd name="connsiteX57" fmla="*/ 72295 w 224580"/>
              <a:gd name="connsiteY57" fmla="*/ 225477 h 225731"/>
              <a:gd name="connsiteX58" fmla="*/ 69559 w 224580"/>
              <a:gd name="connsiteY58" fmla="*/ 224564 h 225731"/>
              <a:gd name="connsiteX59" fmla="*/ 63176 w 224580"/>
              <a:gd name="connsiteY59" fmla="*/ 219093 h 225731"/>
              <a:gd name="connsiteX60" fmla="*/ 54969 w 224580"/>
              <a:gd name="connsiteY60" fmla="*/ 215446 h 225731"/>
              <a:gd name="connsiteX61" fmla="*/ 40379 w 224580"/>
              <a:gd name="connsiteY61" fmla="*/ 209974 h 225731"/>
              <a:gd name="connsiteX62" fmla="*/ 34907 w 224580"/>
              <a:gd name="connsiteY62" fmla="*/ 207239 h 225731"/>
              <a:gd name="connsiteX63" fmla="*/ 23053 w 224580"/>
              <a:gd name="connsiteY63" fmla="*/ 201767 h 225731"/>
              <a:gd name="connsiteX64" fmla="*/ 10286 w 224580"/>
              <a:gd name="connsiteY64" fmla="*/ 199943 h 225731"/>
              <a:gd name="connsiteX65" fmla="*/ 10286 w 224580"/>
              <a:gd name="connsiteY65" fmla="*/ 189913 h 225731"/>
              <a:gd name="connsiteX66" fmla="*/ 6639 w 224580"/>
              <a:gd name="connsiteY66" fmla="*/ 190824 h 225731"/>
              <a:gd name="connsiteX67" fmla="*/ 5727 w 224580"/>
              <a:gd name="connsiteY67" fmla="*/ 180794 h 225731"/>
              <a:gd name="connsiteX68" fmla="*/ 255 w 224580"/>
              <a:gd name="connsiteY68" fmla="*/ 167115 h 225731"/>
              <a:gd name="connsiteX69" fmla="*/ 1167 w 224580"/>
              <a:gd name="connsiteY69" fmla="*/ 154349 h 225731"/>
              <a:gd name="connsiteX70" fmla="*/ 5727 w 224580"/>
              <a:gd name="connsiteY70" fmla="*/ 147966 h 225731"/>
              <a:gd name="connsiteX71" fmla="*/ 6639 w 224580"/>
              <a:gd name="connsiteY71" fmla="*/ 142494 h 225731"/>
              <a:gd name="connsiteX72" fmla="*/ 17581 w 224580"/>
              <a:gd name="connsiteY72" fmla="*/ 132464 h 225731"/>
              <a:gd name="connsiteX73" fmla="*/ 18493 w 224580"/>
              <a:gd name="connsiteY73" fmla="*/ 127904 h 225731"/>
              <a:gd name="connsiteX74" fmla="*/ 18493 w 224580"/>
              <a:gd name="connsiteY74" fmla="*/ 123345 h 225731"/>
              <a:gd name="connsiteX75" fmla="*/ 24877 w 224580"/>
              <a:gd name="connsiteY75" fmla="*/ 116961 h 225731"/>
              <a:gd name="connsiteX76" fmla="*/ 37643 w 224580"/>
              <a:gd name="connsiteY76" fmla="*/ 109666 h 225731"/>
              <a:gd name="connsiteX77" fmla="*/ 41291 w 224580"/>
              <a:gd name="connsiteY77" fmla="*/ 107842 h 225731"/>
              <a:gd name="connsiteX78" fmla="*/ 44938 w 224580"/>
              <a:gd name="connsiteY78" fmla="*/ 99635 h 225731"/>
              <a:gd name="connsiteX79" fmla="*/ 45850 w 224580"/>
              <a:gd name="connsiteY79" fmla="*/ 98723 h 225731"/>
              <a:gd name="connsiteX80" fmla="*/ 47674 w 224580"/>
              <a:gd name="connsiteY80" fmla="*/ 91428 h 225731"/>
              <a:gd name="connsiteX81" fmla="*/ 48586 w 224580"/>
              <a:gd name="connsiteY81" fmla="*/ 89605 h 225731"/>
              <a:gd name="connsiteX82" fmla="*/ 48586 w 224580"/>
              <a:gd name="connsiteY82" fmla="*/ 86869 h 225731"/>
              <a:gd name="connsiteX83" fmla="*/ 56793 w 224580"/>
              <a:gd name="connsiteY83" fmla="*/ 80486 h 225731"/>
              <a:gd name="connsiteX84" fmla="*/ 61352 w 224580"/>
              <a:gd name="connsiteY84" fmla="*/ 80486 h 225731"/>
              <a:gd name="connsiteX85" fmla="*/ 64088 w 224580"/>
              <a:gd name="connsiteY85" fmla="*/ 77750 h 225731"/>
              <a:gd name="connsiteX86" fmla="*/ 65912 w 224580"/>
              <a:gd name="connsiteY86" fmla="*/ 72279 h 225731"/>
              <a:gd name="connsiteX87" fmla="*/ 68647 w 224580"/>
              <a:gd name="connsiteY87" fmla="*/ 65895 h 225731"/>
              <a:gd name="connsiteX88" fmla="*/ 67735 w 224580"/>
              <a:gd name="connsiteY88" fmla="*/ 61336 h 225731"/>
              <a:gd name="connsiteX89" fmla="*/ 70471 w 224580"/>
              <a:gd name="connsiteY89" fmla="*/ 52217 h 225731"/>
              <a:gd name="connsiteX90" fmla="*/ 72295 w 224580"/>
              <a:gd name="connsiteY90" fmla="*/ 47657 h 225731"/>
              <a:gd name="connsiteX91" fmla="*/ 73207 w 224580"/>
              <a:gd name="connsiteY91" fmla="*/ 39450 h 225731"/>
              <a:gd name="connsiteX92" fmla="*/ 76854 w 224580"/>
              <a:gd name="connsiteY92" fmla="*/ 33067 h 225731"/>
              <a:gd name="connsiteX93" fmla="*/ 80502 w 224580"/>
              <a:gd name="connsiteY93" fmla="*/ 26684 h 225731"/>
              <a:gd name="connsiteX94" fmla="*/ 80502 w 224580"/>
              <a:gd name="connsiteY94" fmla="*/ 20301 h 225731"/>
              <a:gd name="connsiteX95" fmla="*/ 81414 w 224580"/>
              <a:gd name="connsiteY95" fmla="*/ 19389 h 225731"/>
              <a:gd name="connsiteX96" fmla="*/ 81414 w 224580"/>
              <a:gd name="connsiteY96" fmla="*/ 18477 h 225731"/>
              <a:gd name="connsiteX97" fmla="*/ 84150 w 224580"/>
              <a:gd name="connsiteY97" fmla="*/ 10270 h 225731"/>
              <a:gd name="connsiteX98" fmla="*/ 94180 w 224580"/>
              <a:gd name="connsiteY98" fmla="*/ 239 h 225731"/>
              <a:gd name="connsiteX99" fmla="*/ 91445 w 224580"/>
              <a:gd name="connsiteY99" fmla="*/ 7534 h 225731"/>
              <a:gd name="connsiteX100" fmla="*/ 100564 w 224580"/>
              <a:gd name="connsiteY100" fmla="*/ 20301 h 225731"/>
              <a:gd name="connsiteX101" fmla="*/ 116978 w 224580"/>
              <a:gd name="connsiteY101" fmla="*/ 25772 h 225731"/>
              <a:gd name="connsiteX102" fmla="*/ 127008 w 224580"/>
              <a:gd name="connsiteY102" fmla="*/ 8446 h 225731"/>
              <a:gd name="connsiteX103" fmla="*/ 128832 w 224580"/>
              <a:gd name="connsiteY103" fmla="*/ 10270 h 225731"/>
              <a:gd name="connsiteX104" fmla="*/ 135216 w 224580"/>
              <a:gd name="connsiteY104" fmla="*/ 18477 h 225731"/>
              <a:gd name="connsiteX105" fmla="*/ 136127 w 224580"/>
              <a:gd name="connsiteY105" fmla="*/ 27596 h 225731"/>
              <a:gd name="connsiteX106" fmla="*/ 138863 w 224580"/>
              <a:gd name="connsiteY106" fmla="*/ 28508 h 225731"/>
              <a:gd name="connsiteX107" fmla="*/ 141599 w 224580"/>
              <a:gd name="connsiteY107" fmla="*/ 23036 h 225731"/>
              <a:gd name="connsiteX108" fmla="*/ 155277 w 224580"/>
              <a:gd name="connsiteY108" fmla="*/ 20301 h 225731"/>
              <a:gd name="connsiteX109" fmla="*/ 156189 w 224580"/>
              <a:gd name="connsiteY109" fmla="*/ 23948 h 225731"/>
              <a:gd name="connsiteX110" fmla="*/ 169867 w 224580"/>
              <a:gd name="connsiteY110" fmla="*/ 29420 h 225731"/>
              <a:gd name="connsiteX111" fmla="*/ 168955 w 224580"/>
              <a:gd name="connsiteY111" fmla="*/ 23036 h 225731"/>
              <a:gd name="connsiteX112" fmla="*/ 171691 w 224580"/>
              <a:gd name="connsiteY112" fmla="*/ 23036 h 225731"/>
              <a:gd name="connsiteX113" fmla="*/ 174427 w 224580"/>
              <a:gd name="connsiteY113" fmla="*/ 27596 h 225731"/>
              <a:gd name="connsiteX114" fmla="*/ 175339 w 224580"/>
              <a:gd name="connsiteY114" fmla="*/ 26684 h 225731"/>
              <a:gd name="connsiteX115" fmla="*/ 182634 w 224580"/>
              <a:gd name="connsiteY115" fmla="*/ 24860 h 225731"/>
              <a:gd name="connsiteX116" fmla="*/ 198136 w 224580"/>
              <a:gd name="connsiteY116" fmla="*/ 20301 h 225731"/>
              <a:gd name="connsiteX117" fmla="*/ 214550 w 224580"/>
              <a:gd name="connsiteY117" fmla="*/ 13918 h 22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24580" h="225731">
                <a:moveTo>
                  <a:pt x="214550" y="13918"/>
                </a:moveTo>
                <a:cubicBezTo>
                  <a:pt x="225493" y="23036"/>
                  <a:pt x="214550" y="16653"/>
                  <a:pt x="216374" y="26684"/>
                </a:cubicBezTo>
                <a:cubicBezTo>
                  <a:pt x="225493" y="29420"/>
                  <a:pt x="212726" y="30332"/>
                  <a:pt x="213638" y="43098"/>
                </a:cubicBezTo>
                <a:cubicBezTo>
                  <a:pt x="214550" y="47657"/>
                  <a:pt x="216374" y="54953"/>
                  <a:pt x="220021" y="57688"/>
                </a:cubicBezTo>
                <a:cubicBezTo>
                  <a:pt x="220933" y="58600"/>
                  <a:pt x="220933" y="59512"/>
                  <a:pt x="221845" y="60424"/>
                </a:cubicBezTo>
                <a:cubicBezTo>
                  <a:pt x="222757" y="61336"/>
                  <a:pt x="224581" y="61336"/>
                  <a:pt x="224581" y="62248"/>
                </a:cubicBezTo>
                <a:cubicBezTo>
                  <a:pt x="220933" y="66807"/>
                  <a:pt x="227316" y="71367"/>
                  <a:pt x="222757" y="75926"/>
                </a:cubicBezTo>
                <a:cubicBezTo>
                  <a:pt x="220933" y="78662"/>
                  <a:pt x="218198" y="81398"/>
                  <a:pt x="215462" y="79574"/>
                </a:cubicBezTo>
                <a:cubicBezTo>
                  <a:pt x="213638" y="79574"/>
                  <a:pt x="212726" y="79574"/>
                  <a:pt x="211814" y="76838"/>
                </a:cubicBezTo>
                <a:cubicBezTo>
                  <a:pt x="209079" y="72279"/>
                  <a:pt x="201784" y="71367"/>
                  <a:pt x="204519" y="77750"/>
                </a:cubicBezTo>
                <a:cubicBezTo>
                  <a:pt x="203608" y="78662"/>
                  <a:pt x="203608" y="79574"/>
                  <a:pt x="204519" y="79574"/>
                </a:cubicBezTo>
                <a:cubicBezTo>
                  <a:pt x="206343" y="88693"/>
                  <a:pt x="198136" y="78662"/>
                  <a:pt x="194489" y="83221"/>
                </a:cubicBezTo>
                <a:cubicBezTo>
                  <a:pt x="194489" y="84133"/>
                  <a:pt x="191753" y="90516"/>
                  <a:pt x="194489" y="89605"/>
                </a:cubicBezTo>
                <a:cubicBezTo>
                  <a:pt x="197224" y="91428"/>
                  <a:pt x="194489" y="94164"/>
                  <a:pt x="193577" y="95988"/>
                </a:cubicBezTo>
                <a:cubicBezTo>
                  <a:pt x="193577" y="97811"/>
                  <a:pt x="193577" y="100547"/>
                  <a:pt x="195400" y="101459"/>
                </a:cubicBezTo>
                <a:cubicBezTo>
                  <a:pt x="195400" y="105107"/>
                  <a:pt x="199048" y="111490"/>
                  <a:pt x="192665" y="111490"/>
                </a:cubicBezTo>
                <a:cubicBezTo>
                  <a:pt x="191753" y="112402"/>
                  <a:pt x="190841" y="111490"/>
                  <a:pt x="189929" y="111490"/>
                </a:cubicBezTo>
                <a:cubicBezTo>
                  <a:pt x="189017" y="112402"/>
                  <a:pt x="188105" y="112402"/>
                  <a:pt x="187193" y="111490"/>
                </a:cubicBezTo>
                <a:cubicBezTo>
                  <a:pt x="186281" y="110578"/>
                  <a:pt x="186281" y="113314"/>
                  <a:pt x="185370" y="113314"/>
                </a:cubicBezTo>
                <a:cubicBezTo>
                  <a:pt x="184458" y="115137"/>
                  <a:pt x="181722" y="115137"/>
                  <a:pt x="180810" y="113314"/>
                </a:cubicBezTo>
                <a:cubicBezTo>
                  <a:pt x="179898" y="110578"/>
                  <a:pt x="180810" y="107842"/>
                  <a:pt x="181722" y="105107"/>
                </a:cubicBezTo>
                <a:cubicBezTo>
                  <a:pt x="183546" y="92340"/>
                  <a:pt x="163484" y="97811"/>
                  <a:pt x="155277" y="96900"/>
                </a:cubicBezTo>
                <a:cubicBezTo>
                  <a:pt x="154365" y="98723"/>
                  <a:pt x="154365" y="101459"/>
                  <a:pt x="153453" y="103283"/>
                </a:cubicBezTo>
                <a:cubicBezTo>
                  <a:pt x="153453" y="104195"/>
                  <a:pt x="155277" y="104195"/>
                  <a:pt x="154365" y="106018"/>
                </a:cubicBezTo>
                <a:cubicBezTo>
                  <a:pt x="153453" y="107842"/>
                  <a:pt x="151630" y="107842"/>
                  <a:pt x="152541" y="110578"/>
                </a:cubicBezTo>
                <a:cubicBezTo>
                  <a:pt x="153453" y="112402"/>
                  <a:pt x="153453" y="112402"/>
                  <a:pt x="152541" y="114226"/>
                </a:cubicBezTo>
                <a:cubicBezTo>
                  <a:pt x="157101" y="115137"/>
                  <a:pt x="167132" y="114226"/>
                  <a:pt x="172603" y="115137"/>
                </a:cubicBezTo>
                <a:cubicBezTo>
                  <a:pt x="174427" y="116049"/>
                  <a:pt x="185370" y="112402"/>
                  <a:pt x="180810" y="118785"/>
                </a:cubicBezTo>
                <a:cubicBezTo>
                  <a:pt x="182634" y="123345"/>
                  <a:pt x="178074" y="126080"/>
                  <a:pt x="177162" y="129728"/>
                </a:cubicBezTo>
                <a:cubicBezTo>
                  <a:pt x="178074" y="133375"/>
                  <a:pt x="182634" y="133375"/>
                  <a:pt x="183546" y="136111"/>
                </a:cubicBezTo>
                <a:cubicBezTo>
                  <a:pt x="183546" y="137935"/>
                  <a:pt x="189017" y="146142"/>
                  <a:pt x="185370" y="145230"/>
                </a:cubicBezTo>
                <a:cubicBezTo>
                  <a:pt x="183546" y="146142"/>
                  <a:pt x="184458" y="147054"/>
                  <a:pt x="184458" y="147966"/>
                </a:cubicBezTo>
                <a:cubicBezTo>
                  <a:pt x="183546" y="147966"/>
                  <a:pt x="182634" y="148878"/>
                  <a:pt x="182634" y="149789"/>
                </a:cubicBezTo>
                <a:cubicBezTo>
                  <a:pt x="181722" y="150701"/>
                  <a:pt x="181722" y="149789"/>
                  <a:pt x="180810" y="150701"/>
                </a:cubicBezTo>
                <a:cubicBezTo>
                  <a:pt x="179898" y="150701"/>
                  <a:pt x="180810" y="151613"/>
                  <a:pt x="179898" y="152525"/>
                </a:cubicBezTo>
                <a:cubicBezTo>
                  <a:pt x="178986" y="153437"/>
                  <a:pt x="178074" y="153437"/>
                  <a:pt x="178074" y="154349"/>
                </a:cubicBezTo>
                <a:cubicBezTo>
                  <a:pt x="178074" y="154349"/>
                  <a:pt x="178074" y="155261"/>
                  <a:pt x="178074" y="156173"/>
                </a:cubicBezTo>
                <a:cubicBezTo>
                  <a:pt x="178074" y="156173"/>
                  <a:pt x="177162" y="156173"/>
                  <a:pt x="177162" y="157085"/>
                </a:cubicBezTo>
                <a:cubicBezTo>
                  <a:pt x="177162" y="157996"/>
                  <a:pt x="176251" y="157085"/>
                  <a:pt x="175339" y="157085"/>
                </a:cubicBezTo>
                <a:cubicBezTo>
                  <a:pt x="173515" y="158908"/>
                  <a:pt x="173515" y="161644"/>
                  <a:pt x="176251" y="163468"/>
                </a:cubicBezTo>
                <a:cubicBezTo>
                  <a:pt x="177162" y="164380"/>
                  <a:pt x="177162" y="162556"/>
                  <a:pt x="178074" y="162556"/>
                </a:cubicBezTo>
                <a:cubicBezTo>
                  <a:pt x="178986" y="162556"/>
                  <a:pt x="180810" y="163468"/>
                  <a:pt x="181722" y="163468"/>
                </a:cubicBezTo>
                <a:cubicBezTo>
                  <a:pt x="186281" y="168027"/>
                  <a:pt x="177162" y="171675"/>
                  <a:pt x="181722" y="177146"/>
                </a:cubicBezTo>
                <a:cubicBezTo>
                  <a:pt x="181722" y="178970"/>
                  <a:pt x="183546" y="180794"/>
                  <a:pt x="181722" y="180794"/>
                </a:cubicBezTo>
                <a:cubicBezTo>
                  <a:pt x="179898" y="182618"/>
                  <a:pt x="177162" y="184442"/>
                  <a:pt x="174427" y="185353"/>
                </a:cubicBezTo>
                <a:cubicBezTo>
                  <a:pt x="172603" y="188089"/>
                  <a:pt x="167132" y="191737"/>
                  <a:pt x="163484" y="193560"/>
                </a:cubicBezTo>
                <a:cubicBezTo>
                  <a:pt x="161660" y="193560"/>
                  <a:pt x="159837" y="193560"/>
                  <a:pt x="158925" y="191737"/>
                </a:cubicBezTo>
                <a:cubicBezTo>
                  <a:pt x="158013" y="191737"/>
                  <a:pt x="157101" y="192648"/>
                  <a:pt x="156189" y="191737"/>
                </a:cubicBezTo>
                <a:cubicBezTo>
                  <a:pt x="152541" y="189001"/>
                  <a:pt x="146158" y="190824"/>
                  <a:pt x="141599" y="189913"/>
                </a:cubicBezTo>
                <a:cubicBezTo>
                  <a:pt x="136127" y="189913"/>
                  <a:pt x="130656" y="189001"/>
                  <a:pt x="125185" y="191737"/>
                </a:cubicBezTo>
                <a:cubicBezTo>
                  <a:pt x="123361" y="192648"/>
                  <a:pt x="119713" y="199032"/>
                  <a:pt x="116978" y="199032"/>
                </a:cubicBezTo>
                <a:cubicBezTo>
                  <a:pt x="112418" y="192648"/>
                  <a:pt x="115154" y="196296"/>
                  <a:pt x="105123" y="199032"/>
                </a:cubicBezTo>
                <a:cubicBezTo>
                  <a:pt x="99652" y="198120"/>
                  <a:pt x="94180" y="199943"/>
                  <a:pt x="88709" y="201767"/>
                </a:cubicBezTo>
                <a:cubicBezTo>
                  <a:pt x="87797" y="202679"/>
                  <a:pt x="84150" y="208151"/>
                  <a:pt x="83238" y="209062"/>
                </a:cubicBezTo>
                <a:cubicBezTo>
                  <a:pt x="83238" y="209974"/>
                  <a:pt x="84150" y="210886"/>
                  <a:pt x="83238" y="211798"/>
                </a:cubicBezTo>
                <a:cubicBezTo>
                  <a:pt x="78678" y="218181"/>
                  <a:pt x="80502" y="209974"/>
                  <a:pt x="73207" y="219093"/>
                </a:cubicBezTo>
                <a:cubicBezTo>
                  <a:pt x="71383" y="220005"/>
                  <a:pt x="71383" y="222741"/>
                  <a:pt x="71383" y="223653"/>
                </a:cubicBezTo>
                <a:cubicBezTo>
                  <a:pt x="71383" y="223653"/>
                  <a:pt x="73207" y="225477"/>
                  <a:pt x="72295" y="225477"/>
                </a:cubicBezTo>
                <a:cubicBezTo>
                  <a:pt x="71383" y="226388"/>
                  <a:pt x="70471" y="224564"/>
                  <a:pt x="69559" y="224564"/>
                </a:cubicBezTo>
                <a:cubicBezTo>
                  <a:pt x="68647" y="225477"/>
                  <a:pt x="65912" y="218181"/>
                  <a:pt x="63176" y="219093"/>
                </a:cubicBezTo>
                <a:cubicBezTo>
                  <a:pt x="59528" y="219093"/>
                  <a:pt x="56793" y="217269"/>
                  <a:pt x="54969" y="215446"/>
                </a:cubicBezTo>
                <a:cubicBezTo>
                  <a:pt x="50409" y="214534"/>
                  <a:pt x="44026" y="213622"/>
                  <a:pt x="40379" y="209974"/>
                </a:cubicBezTo>
                <a:cubicBezTo>
                  <a:pt x="38555" y="209062"/>
                  <a:pt x="35819" y="209062"/>
                  <a:pt x="34907" y="207239"/>
                </a:cubicBezTo>
                <a:cubicBezTo>
                  <a:pt x="31260" y="204503"/>
                  <a:pt x="26700" y="205415"/>
                  <a:pt x="23053" y="201767"/>
                </a:cubicBezTo>
                <a:cubicBezTo>
                  <a:pt x="19405" y="201767"/>
                  <a:pt x="13022" y="202679"/>
                  <a:pt x="10286" y="199943"/>
                </a:cubicBezTo>
                <a:cubicBezTo>
                  <a:pt x="11198" y="195384"/>
                  <a:pt x="17581" y="191737"/>
                  <a:pt x="10286" y="189913"/>
                </a:cubicBezTo>
                <a:cubicBezTo>
                  <a:pt x="9374" y="189913"/>
                  <a:pt x="7551" y="191737"/>
                  <a:pt x="6639" y="190824"/>
                </a:cubicBezTo>
                <a:cubicBezTo>
                  <a:pt x="3903" y="189001"/>
                  <a:pt x="6639" y="183529"/>
                  <a:pt x="5727" y="180794"/>
                </a:cubicBezTo>
                <a:cubicBezTo>
                  <a:pt x="4815" y="176234"/>
                  <a:pt x="2079" y="171675"/>
                  <a:pt x="255" y="167115"/>
                </a:cubicBezTo>
                <a:cubicBezTo>
                  <a:pt x="-657" y="162556"/>
                  <a:pt x="1167" y="158908"/>
                  <a:pt x="1167" y="154349"/>
                </a:cubicBezTo>
                <a:cubicBezTo>
                  <a:pt x="2991" y="152525"/>
                  <a:pt x="3903" y="149789"/>
                  <a:pt x="5727" y="147966"/>
                </a:cubicBezTo>
                <a:cubicBezTo>
                  <a:pt x="5727" y="146142"/>
                  <a:pt x="5727" y="144318"/>
                  <a:pt x="6639" y="142494"/>
                </a:cubicBezTo>
                <a:cubicBezTo>
                  <a:pt x="8462" y="138847"/>
                  <a:pt x="14846" y="138847"/>
                  <a:pt x="17581" y="132464"/>
                </a:cubicBezTo>
                <a:cubicBezTo>
                  <a:pt x="18493" y="131551"/>
                  <a:pt x="19405" y="128816"/>
                  <a:pt x="18493" y="127904"/>
                </a:cubicBezTo>
                <a:cubicBezTo>
                  <a:pt x="16670" y="126992"/>
                  <a:pt x="16670" y="124256"/>
                  <a:pt x="18493" y="123345"/>
                </a:cubicBezTo>
                <a:cubicBezTo>
                  <a:pt x="25788" y="121521"/>
                  <a:pt x="18493" y="121521"/>
                  <a:pt x="24877" y="116961"/>
                </a:cubicBezTo>
                <a:cubicBezTo>
                  <a:pt x="33084" y="113314"/>
                  <a:pt x="25788" y="111490"/>
                  <a:pt x="37643" y="109666"/>
                </a:cubicBezTo>
                <a:cubicBezTo>
                  <a:pt x="39467" y="107842"/>
                  <a:pt x="38555" y="107842"/>
                  <a:pt x="41291" y="107842"/>
                </a:cubicBezTo>
                <a:cubicBezTo>
                  <a:pt x="43114" y="106018"/>
                  <a:pt x="45850" y="102371"/>
                  <a:pt x="44938" y="99635"/>
                </a:cubicBezTo>
                <a:cubicBezTo>
                  <a:pt x="44026" y="97811"/>
                  <a:pt x="44938" y="98723"/>
                  <a:pt x="45850" y="98723"/>
                </a:cubicBezTo>
                <a:cubicBezTo>
                  <a:pt x="46762" y="96900"/>
                  <a:pt x="48586" y="94164"/>
                  <a:pt x="47674" y="91428"/>
                </a:cubicBezTo>
                <a:cubicBezTo>
                  <a:pt x="47674" y="90516"/>
                  <a:pt x="48586" y="90516"/>
                  <a:pt x="48586" y="89605"/>
                </a:cubicBezTo>
                <a:cubicBezTo>
                  <a:pt x="48586" y="88693"/>
                  <a:pt x="47674" y="87781"/>
                  <a:pt x="48586" y="86869"/>
                </a:cubicBezTo>
                <a:cubicBezTo>
                  <a:pt x="51321" y="85045"/>
                  <a:pt x="53145" y="81398"/>
                  <a:pt x="56793" y="80486"/>
                </a:cubicBezTo>
                <a:cubicBezTo>
                  <a:pt x="59528" y="77750"/>
                  <a:pt x="58616" y="83221"/>
                  <a:pt x="61352" y="80486"/>
                </a:cubicBezTo>
                <a:cubicBezTo>
                  <a:pt x="63176" y="80486"/>
                  <a:pt x="63176" y="78662"/>
                  <a:pt x="64088" y="77750"/>
                </a:cubicBezTo>
                <a:cubicBezTo>
                  <a:pt x="65000" y="76838"/>
                  <a:pt x="65912" y="74102"/>
                  <a:pt x="65912" y="72279"/>
                </a:cubicBezTo>
                <a:cubicBezTo>
                  <a:pt x="66824" y="69543"/>
                  <a:pt x="67735" y="68631"/>
                  <a:pt x="68647" y="65895"/>
                </a:cubicBezTo>
                <a:cubicBezTo>
                  <a:pt x="69559" y="64072"/>
                  <a:pt x="68647" y="63160"/>
                  <a:pt x="67735" y="61336"/>
                </a:cubicBezTo>
                <a:cubicBezTo>
                  <a:pt x="68647" y="58600"/>
                  <a:pt x="69559" y="54953"/>
                  <a:pt x="70471" y="52217"/>
                </a:cubicBezTo>
                <a:cubicBezTo>
                  <a:pt x="74119" y="53129"/>
                  <a:pt x="72295" y="49481"/>
                  <a:pt x="72295" y="47657"/>
                </a:cubicBezTo>
                <a:cubicBezTo>
                  <a:pt x="74119" y="44922"/>
                  <a:pt x="70471" y="40362"/>
                  <a:pt x="73207" y="39450"/>
                </a:cubicBezTo>
                <a:cubicBezTo>
                  <a:pt x="75943" y="38538"/>
                  <a:pt x="74119" y="33979"/>
                  <a:pt x="76854" y="33067"/>
                </a:cubicBezTo>
                <a:cubicBezTo>
                  <a:pt x="78678" y="31243"/>
                  <a:pt x="78678" y="28508"/>
                  <a:pt x="80502" y="26684"/>
                </a:cubicBezTo>
                <a:cubicBezTo>
                  <a:pt x="81414" y="24860"/>
                  <a:pt x="81414" y="22125"/>
                  <a:pt x="80502" y="20301"/>
                </a:cubicBezTo>
                <a:cubicBezTo>
                  <a:pt x="80502" y="19389"/>
                  <a:pt x="81414" y="19389"/>
                  <a:pt x="81414" y="19389"/>
                </a:cubicBezTo>
                <a:cubicBezTo>
                  <a:pt x="81414" y="18477"/>
                  <a:pt x="80502" y="18477"/>
                  <a:pt x="81414" y="18477"/>
                </a:cubicBezTo>
                <a:cubicBezTo>
                  <a:pt x="84150" y="16653"/>
                  <a:pt x="83238" y="13006"/>
                  <a:pt x="84150" y="10270"/>
                </a:cubicBezTo>
                <a:cubicBezTo>
                  <a:pt x="85061" y="7534"/>
                  <a:pt x="91445" y="-1585"/>
                  <a:pt x="94180" y="239"/>
                </a:cubicBezTo>
                <a:cubicBezTo>
                  <a:pt x="93268" y="3887"/>
                  <a:pt x="91445" y="1151"/>
                  <a:pt x="91445" y="7534"/>
                </a:cubicBezTo>
                <a:cubicBezTo>
                  <a:pt x="84150" y="16653"/>
                  <a:pt x="95092" y="17565"/>
                  <a:pt x="100564" y="20301"/>
                </a:cubicBezTo>
                <a:cubicBezTo>
                  <a:pt x="105123" y="23036"/>
                  <a:pt x="112418" y="24860"/>
                  <a:pt x="116978" y="25772"/>
                </a:cubicBezTo>
                <a:cubicBezTo>
                  <a:pt x="117889" y="20301"/>
                  <a:pt x="122449" y="12094"/>
                  <a:pt x="127008" y="8446"/>
                </a:cubicBezTo>
                <a:cubicBezTo>
                  <a:pt x="130656" y="6622"/>
                  <a:pt x="127008" y="9358"/>
                  <a:pt x="128832" y="10270"/>
                </a:cubicBezTo>
                <a:cubicBezTo>
                  <a:pt x="131568" y="12094"/>
                  <a:pt x="136127" y="13918"/>
                  <a:pt x="135216" y="18477"/>
                </a:cubicBezTo>
                <a:cubicBezTo>
                  <a:pt x="136127" y="21213"/>
                  <a:pt x="137039" y="24860"/>
                  <a:pt x="136127" y="27596"/>
                </a:cubicBezTo>
                <a:cubicBezTo>
                  <a:pt x="135216" y="30332"/>
                  <a:pt x="137951" y="31243"/>
                  <a:pt x="138863" y="28508"/>
                </a:cubicBezTo>
                <a:cubicBezTo>
                  <a:pt x="139775" y="26684"/>
                  <a:pt x="138863" y="22125"/>
                  <a:pt x="141599" y="23036"/>
                </a:cubicBezTo>
                <a:cubicBezTo>
                  <a:pt x="147070" y="26684"/>
                  <a:pt x="150718" y="22125"/>
                  <a:pt x="155277" y="20301"/>
                </a:cubicBezTo>
                <a:cubicBezTo>
                  <a:pt x="156189" y="21213"/>
                  <a:pt x="152541" y="23948"/>
                  <a:pt x="156189" y="23948"/>
                </a:cubicBezTo>
                <a:cubicBezTo>
                  <a:pt x="160748" y="25772"/>
                  <a:pt x="165308" y="27596"/>
                  <a:pt x="169867" y="29420"/>
                </a:cubicBezTo>
                <a:cubicBezTo>
                  <a:pt x="172603" y="29420"/>
                  <a:pt x="168043" y="24860"/>
                  <a:pt x="168955" y="23036"/>
                </a:cubicBezTo>
                <a:cubicBezTo>
                  <a:pt x="169867" y="22125"/>
                  <a:pt x="171691" y="20301"/>
                  <a:pt x="171691" y="23036"/>
                </a:cubicBezTo>
                <a:cubicBezTo>
                  <a:pt x="172603" y="23948"/>
                  <a:pt x="173515" y="25772"/>
                  <a:pt x="174427" y="27596"/>
                </a:cubicBezTo>
                <a:cubicBezTo>
                  <a:pt x="175339" y="28508"/>
                  <a:pt x="175339" y="26684"/>
                  <a:pt x="175339" y="26684"/>
                </a:cubicBezTo>
                <a:cubicBezTo>
                  <a:pt x="178074" y="26684"/>
                  <a:pt x="179898" y="24860"/>
                  <a:pt x="182634" y="24860"/>
                </a:cubicBezTo>
                <a:cubicBezTo>
                  <a:pt x="187193" y="21213"/>
                  <a:pt x="192665" y="21213"/>
                  <a:pt x="198136" y="20301"/>
                </a:cubicBezTo>
                <a:cubicBezTo>
                  <a:pt x="201784" y="15741"/>
                  <a:pt x="208167" y="16653"/>
                  <a:pt x="214550" y="13918"/>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8" name="Forma Livre: Forma 107">
            <a:extLst>
              <a:ext uri="{FF2B5EF4-FFF2-40B4-BE49-F238E27FC236}">
                <a16:creationId xmlns:a16="http://schemas.microsoft.com/office/drawing/2014/main" id="{A7972983-7FE6-4F95-BA56-CEEF7B1FFB44}"/>
              </a:ext>
            </a:extLst>
          </p:cNvPr>
          <p:cNvSpPr/>
          <p:nvPr/>
        </p:nvSpPr>
        <p:spPr>
          <a:xfrm>
            <a:off x="3205780" y="4430731"/>
            <a:ext cx="359491" cy="255354"/>
          </a:xfrm>
          <a:custGeom>
            <a:avLst/>
            <a:gdLst>
              <a:gd name="connsiteX0" fmla="*/ 7558 w 204544"/>
              <a:gd name="connsiteY0" fmla="*/ 74164 h 145292"/>
              <a:gd name="connsiteX1" fmla="*/ 8470 w 204544"/>
              <a:gd name="connsiteY1" fmla="*/ 65957 h 145292"/>
              <a:gd name="connsiteX2" fmla="*/ 10294 w 204544"/>
              <a:gd name="connsiteY2" fmla="*/ 59574 h 145292"/>
              <a:gd name="connsiteX3" fmla="*/ 16677 w 204544"/>
              <a:gd name="connsiteY3" fmla="*/ 47720 h 145292"/>
              <a:gd name="connsiteX4" fmla="*/ 32179 w 204544"/>
              <a:gd name="connsiteY4" fmla="*/ 13068 h 145292"/>
              <a:gd name="connsiteX5" fmla="*/ 52241 w 204544"/>
              <a:gd name="connsiteY5" fmla="*/ 2125 h 145292"/>
              <a:gd name="connsiteX6" fmla="*/ 62272 w 204544"/>
              <a:gd name="connsiteY6" fmla="*/ 2125 h 145292"/>
              <a:gd name="connsiteX7" fmla="*/ 68655 w 204544"/>
              <a:gd name="connsiteY7" fmla="*/ 3037 h 145292"/>
              <a:gd name="connsiteX8" fmla="*/ 74127 w 204544"/>
              <a:gd name="connsiteY8" fmla="*/ 3037 h 145292"/>
              <a:gd name="connsiteX9" fmla="*/ 82334 w 204544"/>
              <a:gd name="connsiteY9" fmla="*/ 1213 h 145292"/>
              <a:gd name="connsiteX10" fmla="*/ 89629 w 204544"/>
              <a:gd name="connsiteY10" fmla="*/ 3949 h 145292"/>
              <a:gd name="connsiteX11" fmla="*/ 93276 w 204544"/>
              <a:gd name="connsiteY11" fmla="*/ 4861 h 145292"/>
              <a:gd name="connsiteX12" fmla="*/ 96924 w 204544"/>
              <a:gd name="connsiteY12" fmla="*/ 5772 h 145292"/>
              <a:gd name="connsiteX13" fmla="*/ 106955 w 204544"/>
              <a:gd name="connsiteY13" fmla="*/ 7596 h 145292"/>
              <a:gd name="connsiteX14" fmla="*/ 120633 w 204544"/>
              <a:gd name="connsiteY14" fmla="*/ 14891 h 145292"/>
              <a:gd name="connsiteX15" fmla="*/ 131576 w 204544"/>
              <a:gd name="connsiteY15" fmla="*/ 13068 h 145292"/>
              <a:gd name="connsiteX16" fmla="*/ 136135 w 204544"/>
              <a:gd name="connsiteY16" fmla="*/ 13979 h 145292"/>
              <a:gd name="connsiteX17" fmla="*/ 144342 w 204544"/>
              <a:gd name="connsiteY17" fmla="*/ 13068 h 145292"/>
              <a:gd name="connsiteX18" fmla="*/ 146166 w 204544"/>
              <a:gd name="connsiteY18" fmla="*/ 17627 h 145292"/>
              <a:gd name="connsiteX19" fmla="*/ 151637 w 204544"/>
              <a:gd name="connsiteY19" fmla="*/ 20363 h 145292"/>
              <a:gd name="connsiteX20" fmla="*/ 155285 w 204544"/>
              <a:gd name="connsiteY20" fmla="*/ 38601 h 145292"/>
              <a:gd name="connsiteX21" fmla="*/ 156197 w 204544"/>
              <a:gd name="connsiteY21" fmla="*/ 44984 h 145292"/>
              <a:gd name="connsiteX22" fmla="*/ 157109 w 204544"/>
              <a:gd name="connsiteY22" fmla="*/ 47720 h 145292"/>
              <a:gd name="connsiteX23" fmla="*/ 158932 w 204544"/>
              <a:gd name="connsiteY23" fmla="*/ 49543 h 145292"/>
              <a:gd name="connsiteX24" fmla="*/ 163492 w 204544"/>
              <a:gd name="connsiteY24" fmla="*/ 54103 h 145292"/>
              <a:gd name="connsiteX25" fmla="*/ 164404 w 204544"/>
              <a:gd name="connsiteY25" fmla="*/ 57750 h 145292"/>
              <a:gd name="connsiteX26" fmla="*/ 168051 w 204544"/>
              <a:gd name="connsiteY26" fmla="*/ 61398 h 145292"/>
              <a:gd name="connsiteX27" fmla="*/ 167139 w 204544"/>
              <a:gd name="connsiteY27" fmla="*/ 63222 h 145292"/>
              <a:gd name="connsiteX28" fmla="*/ 165316 w 204544"/>
              <a:gd name="connsiteY28" fmla="*/ 65045 h 145292"/>
              <a:gd name="connsiteX29" fmla="*/ 165316 w 204544"/>
              <a:gd name="connsiteY29" fmla="*/ 67781 h 145292"/>
              <a:gd name="connsiteX30" fmla="*/ 164404 w 204544"/>
              <a:gd name="connsiteY30" fmla="*/ 68693 h 145292"/>
              <a:gd name="connsiteX31" fmla="*/ 165316 w 204544"/>
              <a:gd name="connsiteY31" fmla="*/ 72341 h 145292"/>
              <a:gd name="connsiteX32" fmla="*/ 173523 w 204544"/>
              <a:gd name="connsiteY32" fmla="*/ 71429 h 145292"/>
              <a:gd name="connsiteX33" fmla="*/ 179906 w 204544"/>
              <a:gd name="connsiteY33" fmla="*/ 72341 h 145292"/>
              <a:gd name="connsiteX34" fmla="*/ 183554 w 204544"/>
              <a:gd name="connsiteY34" fmla="*/ 73252 h 145292"/>
              <a:gd name="connsiteX35" fmla="*/ 185377 w 204544"/>
              <a:gd name="connsiteY35" fmla="*/ 74164 h 145292"/>
              <a:gd name="connsiteX36" fmla="*/ 189025 w 204544"/>
              <a:gd name="connsiteY36" fmla="*/ 75076 h 145292"/>
              <a:gd name="connsiteX37" fmla="*/ 189025 w 204544"/>
              <a:gd name="connsiteY37" fmla="*/ 78724 h 145292"/>
              <a:gd name="connsiteX38" fmla="*/ 189025 w 204544"/>
              <a:gd name="connsiteY38" fmla="*/ 83283 h 145292"/>
              <a:gd name="connsiteX39" fmla="*/ 188113 w 204544"/>
              <a:gd name="connsiteY39" fmla="*/ 85107 h 145292"/>
              <a:gd name="connsiteX40" fmla="*/ 191761 w 204544"/>
              <a:gd name="connsiteY40" fmla="*/ 86019 h 145292"/>
              <a:gd name="connsiteX41" fmla="*/ 192673 w 204544"/>
              <a:gd name="connsiteY41" fmla="*/ 84195 h 145292"/>
              <a:gd name="connsiteX42" fmla="*/ 195408 w 204544"/>
              <a:gd name="connsiteY42" fmla="*/ 86019 h 145292"/>
              <a:gd name="connsiteX43" fmla="*/ 197232 w 204544"/>
              <a:gd name="connsiteY43" fmla="*/ 86931 h 145292"/>
              <a:gd name="connsiteX44" fmla="*/ 199968 w 204544"/>
              <a:gd name="connsiteY44" fmla="*/ 91490 h 145292"/>
              <a:gd name="connsiteX45" fmla="*/ 203615 w 204544"/>
              <a:gd name="connsiteY45" fmla="*/ 93314 h 145292"/>
              <a:gd name="connsiteX46" fmla="*/ 198144 w 204544"/>
              <a:gd name="connsiteY46" fmla="*/ 101521 h 145292"/>
              <a:gd name="connsiteX47" fmla="*/ 200880 w 204544"/>
              <a:gd name="connsiteY47" fmla="*/ 95138 h 145292"/>
              <a:gd name="connsiteX48" fmla="*/ 196320 w 204544"/>
              <a:gd name="connsiteY48" fmla="*/ 95138 h 145292"/>
              <a:gd name="connsiteX49" fmla="*/ 194496 w 204544"/>
              <a:gd name="connsiteY49" fmla="*/ 97874 h 145292"/>
              <a:gd name="connsiteX50" fmla="*/ 194496 w 204544"/>
              <a:gd name="connsiteY50" fmla="*/ 93314 h 145292"/>
              <a:gd name="connsiteX51" fmla="*/ 193585 w 204544"/>
              <a:gd name="connsiteY51" fmla="*/ 96050 h 145292"/>
              <a:gd name="connsiteX52" fmla="*/ 190849 w 204544"/>
              <a:gd name="connsiteY52" fmla="*/ 95138 h 145292"/>
              <a:gd name="connsiteX53" fmla="*/ 189025 w 204544"/>
              <a:gd name="connsiteY53" fmla="*/ 97874 h 145292"/>
              <a:gd name="connsiteX54" fmla="*/ 189937 w 204544"/>
              <a:gd name="connsiteY54" fmla="*/ 98785 h 145292"/>
              <a:gd name="connsiteX55" fmla="*/ 190849 w 204544"/>
              <a:gd name="connsiteY55" fmla="*/ 100609 h 145292"/>
              <a:gd name="connsiteX56" fmla="*/ 189937 w 204544"/>
              <a:gd name="connsiteY56" fmla="*/ 102433 h 145292"/>
              <a:gd name="connsiteX57" fmla="*/ 187201 w 204544"/>
              <a:gd name="connsiteY57" fmla="*/ 102433 h 145292"/>
              <a:gd name="connsiteX58" fmla="*/ 182642 w 204544"/>
              <a:gd name="connsiteY58" fmla="*/ 100609 h 145292"/>
              <a:gd name="connsiteX59" fmla="*/ 183554 w 204544"/>
              <a:gd name="connsiteY59" fmla="*/ 102433 h 145292"/>
              <a:gd name="connsiteX60" fmla="*/ 185377 w 204544"/>
              <a:gd name="connsiteY60" fmla="*/ 103345 h 145292"/>
              <a:gd name="connsiteX61" fmla="*/ 185377 w 204544"/>
              <a:gd name="connsiteY61" fmla="*/ 105169 h 145292"/>
              <a:gd name="connsiteX62" fmla="*/ 189025 w 204544"/>
              <a:gd name="connsiteY62" fmla="*/ 106080 h 145292"/>
              <a:gd name="connsiteX63" fmla="*/ 189937 w 204544"/>
              <a:gd name="connsiteY63" fmla="*/ 105169 h 145292"/>
              <a:gd name="connsiteX64" fmla="*/ 190849 w 204544"/>
              <a:gd name="connsiteY64" fmla="*/ 107904 h 145292"/>
              <a:gd name="connsiteX65" fmla="*/ 187201 w 204544"/>
              <a:gd name="connsiteY65" fmla="*/ 115199 h 145292"/>
              <a:gd name="connsiteX66" fmla="*/ 185377 w 204544"/>
              <a:gd name="connsiteY66" fmla="*/ 114288 h 145292"/>
              <a:gd name="connsiteX67" fmla="*/ 180818 w 204544"/>
              <a:gd name="connsiteY67" fmla="*/ 116112 h 145292"/>
              <a:gd name="connsiteX68" fmla="*/ 186289 w 204544"/>
              <a:gd name="connsiteY68" fmla="*/ 119759 h 145292"/>
              <a:gd name="connsiteX69" fmla="*/ 173523 w 204544"/>
              <a:gd name="connsiteY69" fmla="*/ 121583 h 145292"/>
              <a:gd name="connsiteX70" fmla="*/ 171699 w 204544"/>
              <a:gd name="connsiteY70" fmla="*/ 121583 h 145292"/>
              <a:gd name="connsiteX71" fmla="*/ 169875 w 204544"/>
              <a:gd name="connsiteY71" fmla="*/ 122495 h 145292"/>
              <a:gd name="connsiteX72" fmla="*/ 168963 w 204544"/>
              <a:gd name="connsiteY72" fmla="*/ 122495 h 145292"/>
              <a:gd name="connsiteX73" fmla="*/ 158932 w 204544"/>
              <a:gd name="connsiteY73" fmla="*/ 127966 h 145292"/>
              <a:gd name="connsiteX74" fmla="*/ 147990 w 204544"/>
              <a:gd name="connsiteY74" fmla="*/ 125230 h 145292"/>
              <a:gd name="connsiteX75" fmla="*/ 134312 w 204544"/>
              <a:gd name="connsiteY75" fmla="*/ 123407 h 145292"/>
              <a:gd name="connsiteX76" fmla="*/ 129752 w 204544"/>
              <a:gd name="connsiteY76" fmla="*/ 124318 h 145292"/>
              <a:gd name="connsiteX77" fmla="*/ 127016 w 204544"/>
              <a:gd name="connsiteY77" fmla="*/ 123407 h 145292"/>
              <a:gd name="connsiteX78" fmla="*/ 123369 w 204544"/>
              <a:gd name="connsiteY78" fmla="*/ 123407 h 145292"/>
              <a:gd name="connsiteX79" fmla="*/ 121545 w 204544"/>
              <a:gd name="connsiteY79" fmla="*/ 124318 h 145292"/>
              <a:gd name="connsiteX80" fmla="*/ 118809 w 204544"/>
              <a:gd name="connsiteY80" fmla="*/ 129790 h 145292"/>
              <a:gd name="connsiteX81" fmla="*/ 115162 w 204544"/>
              <a:gd name="connsiteY81" fmla="*/ 130702 h 145292"/>
              <a:gd name="connsiteX82" fmla="*/ 113338 w 204544"/>
              <a:gd name="connsiteY82" fmla="*/ 131614 h 145292"/>
              <a:gd name="connsiteX83" fmla="*/ 111514 w 204544"/>
              <a:gd name="connsiteY83" fmla="*/ 130702 h 145292"/>
              <a:gd name="connsiteX84" fmla="*/ 107866 w 204544"/>
              <a:gd name="connsiteY84" fmla="*/ 129790 h 145292"/>
              <a:gd name="connsiteX85" fmla="*/ 102395 w 204544"/>
              <a:gd name="connsiteY85" fmla="*/ 133437 h 145292"/>
              <a:gd name="connsiteX86" fmla="*/ 101483 w 204544"/>
              <a:gd name="connsiteY86" fmla="*/ 136173 h 145292"/>
              <a:gd name="connsiteX87" fmla="*/ 102395 w 204544"/>
              <a:gd name="connsiteY87" fmla="*/ 139820 h 145292"/>
              <a:gd name="connsiteX88" fmla="*/ 96924 w 204544"/>
              <a:gd name="connsiteY88" fmla="*/ 145292 h 145292"/>
              <a:gd name="connsiteX89" fmla="*/ 95100 w 204544"/>
              <a:gd name="connsiteY89" fmla="*/ 142556 h 145292"/>
              <a:gd name="connsiteX90" fmla="*/ 94188 w 204544"/>
              <a:gd name="connsiteY90" fmla="*/ 141644 h 145292"/>
              <a:gd name="connsiteX91" fmla="*/ 75039 w 204544"/>
              <a:gd name="connsiteY91" fmla="*/ 137997 h 145292"/>
              <a:gd name="connsiteX92" fmla="*/ 65920 w 204544"/>
              <a:gd name="connsiteY92" fmla="*/ 136173 h 145292"/>
              <a:gd name="connsiteX93" fmla="*/ 53153 w 204544"/>
              <a:gd name="connsiteY93" fmla="*/ 132525 h 145292"/>
              <a:gd name="connsiteX94" fmla="*/ 49505 w 204544"/>
              <a:gd name="connsiteY94" fmla="*/ 133437 h 145292"/>
              <a:gd name="connsiteX95" fmla="*/ 46770 w 204544"/>
              <a:gd name="connsiteY95" fmla="*/ 133437 h 145292"/>
              <a:gd name="connsiteX96" fmla="*/ 39475 w 204544"/>
              <a:gd name="connsiteY96" fmla="*/ 129790 h 145292"/>
              <a:gd name="connsiteX97" fmla="*/ 33091 w 204544"/>
              <a:gd name="connsiteY97" fmla="*/ 130702 h 145292"/>
              <a:gd name="connsiteX98" fmla="*/ 27620 w 204544"/>
              <a:gd name="connsiteY98" fmla="*/ 129790 h 145292"/>
              <a:gd name="connsiteX99" fmla="*/ 22149 w 204544"/>
              <a:gd name="connsiteY99" fmla="*/ 118847 h 145292"/>
              <a:gd name="connsiteX100" fmla="*/ 21237 w 204544"/>
              <a:gd name="connsiteY100" fmla="*/ 111552 h 145292"/>
              <a:gd name="connsiteX101" fmla="*/ 20325 w 204544"/>
              <a:gd name="connsiteY101" fmla="*/ 107904 h 145292"/>
              <a:gd name="connsiteX102" fmla="*/ 16677 w 204544"/>
              <a:gd name="connsiteY102" fmla="*/ 105169 h 145292"/>
              <a:gd name="connsiteX103" fmla="*/ 14854 w 204544"/>
              <a:gd name="connsiteY103" fmla="*/ 106080 h 145292"/>
              <a:gd name="connsiteX104" fmla="*/ 13942 w 204544"/>
              <a:gd name="connsiteY104" fmla="*/ 106080 h 145292"/>
              <a:gd name="connsiteX105" fmla="*/ 13942 w 204544"/>
              <a:gd name="connsiteY105" fmla="*/ 103345 h 145292"/>
              <a:gd name="connsiteX106" fmla="*/ 11206 w 204544"/>
              <a:gd name="connsiteY106" fmla="*/ 104257 h 145292"/>
              <a:gd name="connsiteX107" fmla="*/ 11206 w 204544"/>
              <a:gd name="connsiteY107" fmla="*/ 106080 h 145292"/>
              <a:gd name="connsiteX108" fmla="*/ 9382 w 204544"/>
              <a:gd name="connsiteY108" fmla="*/ 106993 h 145292"/>
              <a:gd name="connsiteX109" fmla="*/ 7558 w 204544"/>
              <a:gd name="connsiteY109" fmla="*/ 105169 h 145292"/>
              <a:gd name="connsiteX110" fmla="*/ 5735 w 204544"/>
              <a:gd name="connsiteY110" fmla="*/ 106080 h 145292"/>
              <a:gd name="connsiteX111" fmla="*/ 4823 w 204544"/>
              <a:gd name="connsiteY111" fmla="*/ 107904 h 145292"/>
              <a:gd name="connsiteX112" fmla="*/ 3911 w 204544"/>
              <a:gd name="connsiteY112" fmla="*/ 107904 h 145292"/>
              <a:gd name="connsiteX113" fmla="*/ 2087 w 204544"/>
              <a:gd name="connsiteY113" fmla="*/ 106993 h 145292"/>
              <a:gd name="connsiteX114" fmla="*/ 263 w 204544"/>
              <a:gd name="connsiteY114" fmla="*/ 106080 h 145292"/>
              <a:gd name="connsiteX115" fmla="*/ 263 w 204544"/>
              <a:gd name="connsiteY115" fmla="*/ 99698 h 145292"/>
              <a:gd name="connsiteX116" fmla="*/ 5735 w 204544"/>
              <a:gd name="connsiteY116" fmla="*/ 90579 h 145292"/>
              <a:gd name="connsiteX117" fmla="*/ 7558 w 204544"/>
              <a:gd name="connsiteY117" fmla="*/ 74164 h 145292"/>
              <a:gd name="connsiteX118" fmla="*/ 194496 w 204544"/>
              <a:gd name="connsiteY118" fmla="*/ 96050 h 145292"/>
              <a:gd name="connsiteX119" fmla="*/ 195408 w 204544"/>
              <a:gd name="connsiteY119" fmla="*/ 99698 h 145292"/>
              <a:gd name="connsiteX120" fmla="*/ 194496 w 204544"/>
              <a:gd name="connsiteY120" fmla="*/ 96050 h 1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04544" h="145292">
                <a:moveTo>
                  <a:pt x="7558" y="74164"/>
                </a:moveTo>
                <a:cubicBezTo>
                  <a:pt x="9382" y="71429"/>
                  <a:pt x="8470" y="68693"/>
                  <a:pt x="8470" y="65957"/>
                </a:cubicBezTo>
                <a:cubicBezTo>
                  <a:pt x="9382" y="64134"/>
                  <a:pt x="12118" y="61398"/>
                  <a:pt x="10294" y="59574"/>
                </a:cubicBezTo>
                <a:cubicBezTo>
                  <a:pt x="5735" y="54103"/>
                  <a:pt x="12118" y="50455"/>
                  <a:pt x="16677" y="47720"/>
                </a:cubicBezTo>
                <a:cubicBezTo>
                  <a:pt x="19413" y="18539"/>
                  <a:pt x="25796" y="38601"/>
                  <a:pt x="32179" y="13068"/>
                </a:cubicBezTo>
                <a:cubicBezTo>
                  <a:pt x="37651" y="8508"/>
                  <a:pt x="46770" y="6684"/>
                  <a:pt x="52241" y="2125"/>
                </a:cubicBezTo>
                <a:cubicBezTo>
                  <a:pt x="55889" y="2125"/>
                  <a:pt x="59536" y="4861"/>
                  <a:pt x="62272" y="2125"/>
                </a:cubicBezTo>
                <a:cubicBezTo>
                  <a:pt x="64096" y="3037"/>
                  <a:pt x="65920" y="3949"/>
                  <a:pt x="68655" y="3037"/>
                </a:cubicBezTo>
                <a:cubicBezTo>
                  <a:pt x="70479" y="3949"/>
                  <a:pt x="72303" y="2125"/>
                  <a:pt x="74127" y="3037"/>
                </a:cubicBezTo>
                <a:cubicBezTo>
                  <a:pt x="76862" y="6684"/>
                  <a:pt x="75950" y="-3347"/>
                  <a:pt x="82334" y="1213"/>
                </a:cubicBezTo>
                <a:cubicBezTo>
                  <a:pt x="84157" y="3037"/>
                  <a:pt x="86893" y="3949"/>
                  <a:pt x="89629" y="3949"/>
                </a:cubicBezTo>
                <a:cubicBezTo>
                  <a:pt x="90541" y="5772"/>
                  <a:pt x="91452" y="5772"/>
                  <a:pt x="93276" y="4861"/>
                </a:cubicBezTo>
                <a:cubicBezTo>
                  <a:pt x="94188" y="5772"/>
                  <a:pt x="96012" y="5772"/>
                  <a:pt x="96924" y="5772"/>
                </a:cubicBezTo>
                <a:cubicBezTo>
                  <a:pt x="100571" y="3949"/>
                  <a:pt x="104219" y="4861"/>
                  <a:pt x="106955" y="7596"/>
                </a:cubicBezTo>
                <a:cubicBezTo>
                  <a:pt x="114250" y="10332"/>
                  <a:pt x="115162" y="8508"/>
                  <a:pt x="120633" y="14891"/>
                </a:cubicBezTo>
                <a:cubicBezTo>
                  <a:pt x="124281" y="12156"/>
                  <a:pt x="128840" y="15803"/>
                  <a:pt x="131576" y="13068"/>
                </a:cubicBezTo>
                <a:cubicBezTo>
                  <a:pt x="134312" y="14891"/>
                  <a:pt x="133400" y="13979"/>
                  <a:pt x="136135" y="13979"/>
                </a:cubicBezTo>
                <a:cubicBezTo>
                  <a:pt x="138871" y="14891"/>
                  <a:pt x="142519" y="12156"/>
                  <a:pt x="144342" y="13068"/>
                </a:cubicBezTo>
                <a:cubicBezTo>
                  <a:pt x="144342" y="14891"/>
                  <a:pt x="147078" y="14891"/>
                  <a:pt x="146166" y="17627"/>
                </a:cubicBezTo>
                <a:cubicBezTo>
                  <a:pt x="147990" y="18539"/>
                  <a:pt x="149814" y="19451"/>
                  <a:pt x="151637" y="20363"/>
                </a:cubicBezTo>
                <a:cubicBezTo>
                  <a:pt x="158932" y="30393"/>
                  <a:pt x="152549" y="29482"/>
                  <a:pt x="155285" y="38601"/>
                </a:cubicBezTo>
                <a:cubicBezTo>
                  <a:pt x="157109" y="40425"/>
                  <a:pt x="157109" y="43160"/>
                  <a:pt x="156197" y="44984"/>
                </a:cubicBezTo>
                <a:cubicBezTo>
                  <a:pt x="154373" y="45896"/>
                  <a:pt x="157109" y="46807"/>
                  <a:pt x="157109" y="47720"/>
                </a:cubicBezTo>
                <a:cubicBezTo>
                  <a:pt x="158021" y="47720"/>
                  <a:pt x="158021" y="48631"/>
                  <a:pt x="158932" y="49543"/>
                </a:cubicBezTo>
                <a:cubicBezTo>
                  <a:pt x="159844" y="51367"/>
                  <a:pt x="161668" y="52279"/>
                  <a:pt x="163492" y="54103"/>
                </a:cubicBezTo>
                <a:cubicBezTo>
                  <a:pt x="164404" y="55015"/>
                  <a:pt x="164404" y="56839"/>
                  <a:pt x="164404" y="57750"/>
                </a:cubicBezTo>
                <a:cubicBezTo>
                  <a:pt x="166228" y="58662"/>
                  <a:pt x="165316" y="61398"/>
                  <a:pt x="168051" y="61398"/>
                </a:cubicBezTo>
                <a:cubicBezTo>
                  <a:pt x="168051" y="62310"/>
                  <a:pt x="167139" y="62310"/>
                  <a:pt x="167139" y="63222"/>
                </a:cubicBezTo>
                <a:cubicBezTo>
                  <a:pt x="168051" y="64134"/>
                  <a:pt x="166228" y="64134"/>
                  <a:pt x="165316" y="65045"/>
                </a:cubicBezTo>
                <a:cubicBezTo>
                  <a:pt x="166228" y="65957"/>
                  <a:pt x="166228" y="66869"/>
                  <a:pt x="165316" y="67781"/>
                </a:cubicBezTo>
                <a:cubicBezTo>
                  <a:pt x="164404" y="67781"/>
                  <a:pt x="164404" y="67781"/>
                  <a:pt x="164404" y="68693"/>
                </a:cubicBezTo>
                <a:cubicBezTo>
                  <a:pt x="165316" y="69605"/>
                  <a:pt x="164404" y="71429"/>
                  <a:pt x="165316" y="72341"/>
                </a:cubicBezTo>
                <a:cubicBezTo>
                  <a:pt x="167139" y="72341"/>
                  <a:pt x="173523" y="74164"/>
                  <a:pt x="173523" y="71429"/>
                </a:cubicBezTo>
                <a:cubicBezTo>
                  <a:pt x="175347" y="73252"/>
                  <a:pt x="178082" y="73252"/>
                  <a:pt x="179906" y="72341"/>
                </a:cubicBezTo>
                <a:cubicBezTo>
                  <a:pt x="180818" y="73252"/>
                  <a:pt x="182642" y="73252"/>
                  <a:pt x="183554" y="73252"/>
                </a:cubicBezTo>
                <a:cubicBezTo>
                  <a:pt x="184466" y="72341"/>
                  <a:pt x="184466" y="73252"/>
                  <a:pt x="185377" y="74164"/>
                </a:cubicBezTo>
                <a:cubicBezTo>
                  <a:pt x="186289" y="73252"/>
                  <a:pt x="188113" y="73252"/>
                  <a:pt x="189025" y="75076"/>
                </a:cubicBezTo>
                <a:cubicBezTo>
                  <a:pt x="192673" y="75988"/>
                  <a:pt x="189937" y="76900"/>
                  <a:pt x="189025" y="78724"/>
                </a:cubicBezTo>
                <a:cubicBezTo>
                  <a:pt x="189025" y="80547"/>
                  <a:pt x="188113" y="81460"/>
                  <a:pt x="189025" y="83283"/>
                </a:cubicBezTo>
                <a:cubicBezTo>
                  <a:pt x="189025" y="84195"/>
                  <a:pt x="188113" y="84195"/>
                  <a:pt x="188113" y="85107"/>
                </a:cubicBezTo>
                <a:cubicBezTo>
                  <a:pt x="189025" y="87843"/>
                  <a:pt x="190849" y="87843"/>
                  <a:pt x="191761" y="86019"/>
                </a:cubicBezTo>
                <a:cubicBezTo>
                  <a:pt x="191761" y="85107"/>
                  <a:pt x="191761" y="84195"/>
                  <a:pt x="192673" y="84195"/>
                </a:cubicBezTo>
                <a:cubicBezTo>
                  <a:pt x="193585" y="84195"/>
                  <a:pt x="195408" y="84195"/>
                  <a:pt x="195408" y="86019"/>
                </a:cubicBezTo>
                <a:cubicBezTo>
                  <a:pt x="196320" y="86019"/>
                  <a:pt x="197232" y="85107"/>
                  <a:pt x="197232" y="86931"/>
                </a:cubicBezTo>
                <a:cubicBezTo>
                  <a:pt x="199968" y="86019"/>
                  <a:pt x="199056" y="89666"/>
                  <a:pt x="199968" y="91490"/>
                </a:cubicBezTo>
                <a:cubicBezTo>
                  <a:pt x="199056" y="93314"/>
                  <a:pt x="202703" y="94226"/>
                  <a:pt x="203615" y="93314"/>
                </a:cubicBezTo>
                <a:cubicBezTo>
                  <a:pt x="207263" y="91490"/>
                  <a:pt x="199056" y="100609"/>
                  <a:pt x="198144" y="101521"/>
                </a:cubicBezTo>
                <a:cubicBezTo>
                  <a:pt x="196320" y="99698"/>
                  <a:pt x="199056" y="96050"/>
                  <a:pt x="200880" y="95138"/>
                </a:cubicBezTo>
                <a:cubicBezTo>
                  <a:pt x="199968" y="94226"/>
                  <a:pt x="197232" y="97874"/>
                  <a:pt x="196320" y="95138"/>
                </a:cubicBezTo>
                <a:cubicBezTo>
                  <a:pt x="196320" y="96050"/>
                  <a:pt x="196320" y="97874"/>
                  <a:pt x="194496" y="97874"/>
                </a:cubicBezTo>
                <a:cubicBezTo>
                  <a:pt x="195408" y="96961"/>
                  <a:pt x="194496" y="95138"/>
                  <a:pt x="194496" y="93314"/>
                </a:cubicBezTo>
                <a:cubicBezTo>
                  <a:pt x="193585" y="94226"/>
                  <a:pt x="192673" y="95138"/>
                  <a:pt x="193585" y="96050"/>
                </a:cubicBezTo>
                <a:cubicBezTo>
                  <a:pt x="192673" y="96961"/>
                  <a:pt x="190849" y="93314"/>
                  <a:pt x="190849" y="95138"/>
                </a:cubicBezTo>
                <a:cubicBezTo>
                  <a:pt x="189025" y="94226"/>
                  <a:pt x="192673" y="97874"/>
                  <a:pt x="189025" y="97874"/>
                </a:cubicBezTo>
                <a:cubicBezTo>
                  <a:pt x="187201" y="97874"/>
                  <a:pt x="191761" y="97874"/>
                  <a:pt x="189937" y="98785"/>
                </a:cubicBezTo>
                <a:cubicBezTo>
                  <a:pt x="189937" y="99698"/>
                  <a:pt x="191761" y="99698"/>
                  <a:pt x="190849" y="100609"/>
                </a:cubicBezTo>
                <a:cubicBezTo>
                  <a:pt x="189937" y="100609"/>
                  <a:pt x="189937" y="101521"/>
                  <a:pt x="189937" y="102433"/>
                </a:cubicBezTo>
                <a:cubicBezTo>
                  <a:pt x="189025" y="103345"/>
                  <a:pt x="187201" y="100609"/>
                  <a:pt x="187201" y="102433"/>
                </a:cubicBezTo>
                <a:cubicBezTo>
                  <a:pt x="184466" y="103345"/>
                  <a:pt x="180818" y="96050"/>
                  <a:pt x="182642" y="100609"/>
                </a:cubicBezTo>
                <a:cubicBezTo>
                  <a:pt x="182642" y="101521"/>
                  <a:pt x="184466" y="101521"/>
                  <a:pt x="183554" y="102433"/>
                </a:cubicBezTo>
                <a:cubicBezTo>
                  <a:pt x="180818" y="102433"/>
                  <a:pt x="184466" y="103345"/>
                  <a:pt x="185377" y="103345"/>
                </a:cubicBezTo>
                <a:cubicBezTo>
                  <a:pt x="183554" y="104257"/>
                  <a:pt x="185377" y="103345"/>
                  <a:pt x="185377" y="105169"/>
                </a:cubicBezTo>
                <a:cubicBezTo>
                  <a:pt x="186289" y="103345"/>
                  <a:pt x="190849" y="105169"/>
                  <a:pt x="189025" y="106080"/>
                </a:cubicBezTo>
                <a:cubicBezTo>
                  <a:pt x="189025" y="106993"/>
                  <a:pt x="189937" y="106080"/>
                  <a:pt x="189937" y="105169"/>
                </a:cubicBezTo>
                <a:cubicBezTo>
                  <a:pt x="192673" y="105169"/>
                  <a:pt x="193585" y="106080"/>
                  <a:pt x="190849" y="107904"/>
                </a:cubicBezTo>
                <a:cubicBezTo>
                  <a:pt x="189025" y="108816"/>
                  <a:pt x="189025" y="115199"/>
                  <a:pt x="187201" y="115199"/>
                </a:cubicBezTo>
                <a:cubicBezTo>
                  <a:pt x="186289" y="114288"/>
                  <a:pt x="186289" y="112464"/>
                  <a:pt x="185377" y="114288"/>
                </a:cubicBezTo>
                <a:cubicBezTo>
                  <a:pt x="189025" y="116112"/>
                  <a:pt x="181730" y="114288"/>
                  <a:pt x="180818" y="116112"/>
                </a:cubicBezTo>
                <a:cubicBezTo>
                  <a:pt x="181730" y="117935"/>
                  <a:pt x="189937" y="113376"/>
                  <a:pt x="186289" y="119759"/>
                </a:cubicBezTo>
                <a:cubicBezTo>
                  <a:pt x="184466" y="121583"/>
                  <a:pt x="176258" y="119759"/>
                  <a:pt x="173523" y="121583"/>
                </a:cubicBezTo>
                <a:cubicBezTo>
                  <a:pt x="172611" y="121583"/>
                  <a:pt x="172611" y="121583"/>
                  <a:pt x="171699" y="121583"/>
                </a:cubicBezTo>
                <a:cubicBezTo>
                  <a:pt x="171699" y="122495"/>
                  <a:pt x="170787" y="121583"/>
                  <a:pt x="169875" y="122495"/>
                </a:cubicBezTo>
                <a:cubicBezTo>
                  <a:pt x="169875" y="121583"/>
                  <a:pt x="169875" y="121583"/>
                  <a:pt x="168963" y="122495"/>
                </a:cubicBezTo>
                <a:cubicBezTo>
                  <a:pt x="165316" y="123407"/>
                  <a:pt x="163492" y="127966"/>
                  <a:pt x="158932" y="127966"/>
                </a:cubicBezTo>
                <a:cubicBezTo>
                  <a:pt x="156197" y="133437"/>
                  <a:pt x="150725" y="127054"/>
                  <a:pt x="147990" y="125230"/>
                </a:cubicBezTo>
                <a:cubicBezTo>
                  <a:pt x="144342" y="120671"/>
                  <a:pt x="138871" y="125230"/>
                  <a:pt x="134312" y="123407"/>
                </a:cubicBezTo>
                <a:cubicBezTo>
                  <a:pt x="130664" y="122495"/>
                  <a:pt x="132488" y="128878"/>
                  <a:pt x="129752" y="124318"/>
                </a:cubicBezTo>
                <a:cubicBezTo>
                  <a:pt x="128840" y="124318"/>
                  <a:pt x="127928" y="124318"/>
                  <a:pt x="127016" y="123407"/>
                </a:cubicBezTo>
                <a:cubicBezTo>
                  <a:pt x="126104" y="123407"/>
                  <a:pt x="121545" y="122495"/>
                  <a:pt x="123369" y="123407"/>
                </a:cubicBezTo>
                <a:cubicBezTo>
                  <a:pt x="125193" y="124318"/>
                  <a:pt x="122457" y="124318"/>
                  <a:pt x="121545" y="124318"/>
                </a:cubicBezTo>
                <a:cubicBezTo>
                  <a:pt x="120633" y="126142"/>
                  <a:pt x="119721" y="127966"/>
                  <a:pt x="118809" y="129790"/>
                </a:cubicBezTo>
                <a:cubicBezTo>
                  <a:pt x="117897" y="128878"/>
                  <a:pt x="116985" y="129790"/>
                  <a:pt x="115162" y="130702"/>
                </a:cubicBezTo>
                <a:cubicBezTo>
                  <a:pt x="114250" y="130702"/>
                  <a:pt x="113338" y="130702"/>
                  <a:pt x="113338" y="131614"/>
                </a:cubicBezTo>
                <a:cubicBezTo>
                  <a:pt x="113338" y="130702"/>
                  <a:pt x="112426" y="129790"/>
                  <a:pt x="111514" y="130702"/>
                </a:cubicBezTo>
                <a:cubicBezTo>
                  <a:pt x="110602" y="128878"/>
                  <a:pt x="109690" y="130702"/>
                  <a:pt x="107866" y="129790"/>
                </a:cubicBezTo>
                <a:cubicBezTo>
                  <a:pt x="106955" y="131614"/>
                  <a:pt x="104219" y="131614"/>
                  <a:pt x="102395" y="133437"/>
                </a:cubicBezTo>
                <a:cubicBezTo>
                  <a:pt x="102395" y="134349"/>
                  <a:pt x="101483" y="135261"/>
                  <a:pt x="101483" y="136173"/>
                </a:cubicBezTo>
                <a:cubicBezTo>
                  <a:pt x="102395" y="137085"/>
                  <a:pt x="101483" y="138909"/>
                  <a:pt x="102395" y="139820"/>
                </a:cubicBezTo>
                <a:cubicBezTo>
                  <a:pt x="104219" y="143468"/>
                  <a:pt x="98748" y="143468"/>
                  <a:pt x="96924" y="145292"/>
                </a:cubicBezTo>
                <a:cubicBezTo>
                  <a:pt x="96012" y="144380"/>
                  <a:pt x="96012" y="143468"/>
                  <a:pt x="95100" y="142556"/>
                </a:cubicBezTo>
                <a:cubicBezTo>
                  <a:pt x="95100" y="142556"/>
                  <a:pt x="95100" y="141644"/>
                  <a:pt x="94188" y="141644"/>
                </a:cubicBezTo>
                <a:cubicBezTo>
                  <a:pt x="87805" y="140733"/>
                  <a:pt x="79598" y="143468"/>
                  <a:pt x="75039" y="137997"/>
                </a:cubicBezTo>
                <a:cubicBezTo>
                  <a:pt x="73215" y="135261"/>
                  <a:pt x="68655" y="136173"/>
                  <a:pt x="65920" y="136173"/>
                </a:cubicBezTo>
                <a:cubicBezTo>
                  <a:pt x="61360" y="136173"/>
                  <a:pt x="56801" y="134349"/>
                  <a:pt x="53153" y="132525"/>
                </a:cubicBezTo>
                <a:cubicBezTo>
                  <a:pt x="52241" y="132525"/>
                  <a:pt x="50417" y="133437"/>
                  <a:pt x="49505" y="133437"/>
                </a:cubicBezTo>
                <a:cubicBezTo>
                  <a:pt x="48593" y="132525"/>
                  <a:pt x="47682" y="133437"/>
                  <a:pt x="46770" y="133437"/>
                </a:cubicBezTo>
                <a:cubicBezTo>
                  <a:pt x="44034" y="134349"/>
                  <a:pt x="41298" y="131614"/>
                  <a:pt x="39475" y="129790"/>
                </a:cubicBezTo>
                <a:cubicBezTo>
                  <a:pt x="36739" y="127966"/>
                  <a:pt x="34915" y="130702"/>
                  <a:pt x="33091" y="130702"/>
                </a:cubicBezTo>
                <a:cubicBezTo>
                  <a:pt x="31268" y="129790"/>
                  <a:pt x="29444" y="128878"/>
                  <a:pt x="27620" y="129790"/>
                </a:cubicBezTo>
                <a:cubicBezTo>
                  <a:pt x="26708" y="126142"/>
                  <a:pt x="23973" y="122495"/>
                  <a:pt x="22149" y="118847"/>
                </a:cubicBezTo>
                <a:cubicBezTo>
                  <a:pt x="22149" y="117023"/>
                  <a:pt x="23061" y="113376"/>
                  <a:pt x="21237" y="111552"/>
                </a:cubicBezTo>
                <a:cubicBezTo>
                  <a:pt x="20325" y="110640"/>
                  <a:pt x="21237" y="108816"/>
                  <a:pt x="20325" y="107904"/>
                </a:cubicBezTo>
                <a:cubicBezTo>
                  <a:pt x="16677" y="108816"/>
                  <a:pt x="19413" y="106993"/>
                  <a:pt x="16677" y="105169"/>
                </a:cubicBezTo>
                <a:cubicBezTo>
                  <a:pt x="15766" y="106080"/>
                  <a:pt x="13942" y="104257"/>
                  <a:pt x="14854" y="106080"/>
                </a:cubicBezTo>
                <a:cubicBezTo>
                  <a:pt x="14854" y="106993"/>
                  <a:pt x="13942" y="106080"/>
                  <a:pt x="13942" y="106080"/>
                </a:cubicBezTo>
                <a:cubicBezTo>
                  <a:pt x="13942" y="105169"/>
                  <a:pt x="14854" y="104257"/>
                  <a:pt x="13942" y="103345"/>
                </a:cubicBezTo>
                <a:cubicBezTo>
                  <a:pt x="13030" y="103345"/>
                  <a:pt x="12118" y="105169"/>
                  <a:pt x="11206" y="104257"/>
                </a:cubicBezTo>
                <a:cubicBezTo>
                  <a:pt x="10294" y="104257"/>
                  <a:pt x="13030" y="106080"/>
                  <a:pt x="11206" y="106080"/>
                </a:cubicBezTo>
                <a:cubicBezTo>
                  <a:pt x="10294" y="106080"/>
                  <a:pt x="10294" y="106080"/>
                  <a:pt x="9382" y="106993"/>
                </a:cubicBezTo>
                <a:cubicBezTo>
                  <a:pt x="8470" y="106080"/>
                  <a:pt x="8470" y="105169"/>
                  <a:pt x="7558" y="105169"/>
                </a:cubicBezTo>
                <a:cubicBezTo>
                  <a:pt x="6647" y="106080"/>
                  <a:pt x="5735" y="106080"/>
                  <a:pt x="5735" y="106080"/>
                </a:cubicBezTo>
                <a:cubicBezTo>
                  <a:pt x="4823" y="106993"/>
                  <a:pt x="5735" y="107904"/>
                  <a:pt x="4823" y="107904"/>
                </a:cubicBezTo>
                <a:cubicBezTo>
                  <a:pt x="4823" y="110640"/>
                  <a:pt x="3911" y="108816"/>
                  <a:pt x="3911" y="107904"/>
                </a:cubicBezTo>
                <a:cubicBezTo>
                  <a:pt x="3911" y="106993"/>
                  <a:pt x="2087" y="107904"/>
                  <a:pt x="2087" y="106993"/>
                </a:cubicBezTo>
                <a:cubicBezTo>
                  <a:pt x="2087" y="106080"/>
                  <a:pt x="1175" y="106080"/>
                  <a:pt x="263" y="106080"/>
                </a:cubicBezTo>
                <a:cubicBezTo>
                  <a:pt x="1175" y="104257"/>
                  <a:pt x="-649" y="102433"/>
                  <a:pt x="263" y="99698"/>
                </a:cubicBezTo>
                <a:cubicBezTo>
                  <a:pt x="2087" y="96961"/>
                  <a:pt x="4823" y="93314"/>
                  <a:pt x="5735" y="90579"/>
                </a:cubicBezTo>
                <a:cubicBezTo>
                  <a:pt x="2999" y="84195"/>
                  <a:pt x="6647" y="77812"/>
                  <a:pt x="7558" y="74164"/>
                </a:cubicBezTo>
                <a:close/>
                <a:moveTo>
                  <a:pt x="194496" y="96050"/>
                </a:moveTo>
                <a:cubicBezTo>
                  <a:pt x="198144" y="92402"/>
                  <a:pt x="196320" y="98785"/>
                  <a:pt x="195408" y="99698"/>
                </a:cubicBezTo>
                <a:cubicBezTo>
                  <a:pt x="194496" y="99698"/>
                  <a:pt x="193585" y="96961"/>
                  <a:pt x="194496" y="96050"/>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9" name="Forma Livre: Forma 108">
            <a:extLst>
              <a:ext uri="{FF2B5EF4-FFF2-40B4-BE49-F238E27FC236}">
                <a16:creationId xmlns:a16="http://schemas.microsoft.com/office/drawing/2014/main" id="{C8E357BF-AA30-4D72-A2A4-AB3ED3816369}"/>
              </a:ext>
            </a:extLst>
          </p:cNvPr>
          <p:cNvSpPr/>
          <p:nvPr/>
        </p:nvSpPr>
        <p:spPr>
          <a:xfrm>
            <a:off x="3672926" y="3346218"/>
            <a:ext cx="306289" cy="446427"/>
          </a:xfrm>
          <a:custGeom>
            <a:avLst/>
            <a:gdLst>
              <a:gd name="connsiteX0" fmla="*/ 129590 w 174273"/>
              <a:gd name="connsiteY0" fmla="*/ 504 h 254009"/>
              <a:gd name="connsiteX1" fmla="*/ 135062 w 174273"/>
              <a:gd name="connsiteY1" fmla="*/ 3239 h 254009"/>
              <a:gd name="connsiteX2" fmla="*/ 134150 w 174273"/>
              <a:gd name="connsiteY2" fmla="*/ 3239 h 254009"/>
              <a:gd name="connsiteX3" fmla="*/ 134150 w 174273"/>
              <a:gd name="connsiteY3" fmla="*/ 3239 h 254009"/>
              <a:gd name="connsiteX4" fmla="*/ 141445 w 174273"/>
              <a:gd name="connsiteY4" fmla="*/ 4151 h 254009"/>
              <a:gd name="connsiteX5" fmla="*/ 142357 w 174273"/>
              <a:gd name="connsiteY5" fmla="*/ 5975 h 254009"/>
              <a:gd name="connsiteX6" fmla="*/ 146004 w 174273"/>
              <a:gd name="connsiteY6" fmla="*/ 5975 h 254009"/>
              <a:gd name="connsiteX7" fmla="*/ 142357 w 174273"/>
              <a:gd name="connsiteY7" fmla="*/ 18742 h 254009"/>
              <a:gd name="connsiteX8" fmla="*/ 145093 w 174273"/>
              <a:gd name="connsiteY8" fmla="*/ 29684 h 254009"/>
              <a:gd name="connsiteX9" fmla="*/ 153300 w 174273"/>
              <a:gd name="connsiteY9" fmla="*/ 46098 h 254009"/>
              <a:gd name="connsiteX10" fmla="*/ 150564 w 174273"/>
              <a:gd name="connsiteY10" fmla="*/ 63424 h 254009"/>
              <a:gd name="connsiteX11" fmla="*/ 152388 w 174273"/>
              <a:gd name="connsiteY11" fmla="*/ 69807 h 254009"/>
              <a:gd name="connsiteX12" fmla="*/ 154211 w 174273"/>
              <a:gd name="connsiteY12" fmla="*/ 76191 h 254009"/>
              <a:gd name="connsiteX13" fmla="*/ 157859 w 174273"/>
              <a:gd name="connsiteY13" fmla="*/ 82574 h 254009"/>
              <a:gd name="connsiteX14" fmla="*/ 160595 w 174273"/>
              <a:gd name="connsiteY14" fmla="*/ 102635 h 254009"/>
              <a:gd name="connsiteX15" fmla="*/ 163330 w 174273"/>
              <a:gd name="connsiteY15" fmla="*/ 115402 h 254009"/>
              <a:gd name="connsiteX16" fmla="*/ 165154 w 174273"/>
              <a:gd name="connsiteY16" fmla="*/ 119050 h 254009"/>
              <a:gd name="connsiteX17" fmla="*/ 166066 w 174273"/>
              <a:gd name="connsiteY17" fmla="*/ 121785 h 254009"/>
              <a:gd name="connsiteX18" fmla="*/ 174273 w 174273"/>
              <a:gd name="connsiteY18" fmla="*/ 126345 h 254009"/>
              <a:gd name="connsiteX19" fmla="*/ 170625 w 174273"/>
              <a:gd name="connsiteY19" fmla="*/ 142759 h 254009"/>
              <a:gd name="connsiteX20" fmla="*/ 166066 w 174273"/>
              <a:gd name="connsiteY20" fmla="*/ 148230 h 254009"/>
              <a:gd name="connsiteX21" fmla="*/ 166978 w 174273"/>
              <a:gd name="connsiteY21" fmla="*/ 155525 h 254009"/>
              <a:gd name="connsiteX22" fmla="*/ 169714 w 174273"/>
              <a:gd name="connsiteY22" fmla="*/ 166468 h 254009"/>
              <a:gd name="connsiteX23" fmla="*/ 162418 w 174273"/>
              <a:gd name="connsiteY23" fmla="*/ 173763 h 254009"/>
              <a:gd name="connsiteX24" fmla="*/ 160595 w 174273"/>
              <a:gd name="connsiteY24" fmla="*/ 175587 h 254009"/>
              <a:gd name="connsiteX25" fmla="*/ 155123 w 174273"/>
              <a:gd name="connsiteY25" fmla="*/ 178323 h 254009"/>
              <a:gd name="connsiteX26" fmla="*/ 152388 w 174273"/>
              <a:gd name="connsiteY26" fmla="*/ 180146 h 254009"/>
              <a:gd name="connsiteX27" fmla="*/ 146004 w 174273"/>
              <a:gd name="connsiteY27" fmla="*/ 185618 h 254009"/>
              <a:gd name="connsiteX28" fmla="*/ 139621 w 174273"/>
              <a:gd name="connsiteY28" fmla="*/ 193825 h 254009"/>
              <a:gd name="connsiteX29" fmla="*/ 134150 w 174273"/>
              <a:gd name="connsiteY29" fmla="*/ 199296 h 254009"/>
              <a:gd name="connsiteX30" fmla="*/ 131414 w 174273"/>
              <a:gd name="connsiteY30" fmla="*/ 202032 h 254009"/>
              <a:gd name="connsiteX31" fmla="*/ 128679 w 174273"/>
              <a:gd name="connsiteY31" fmla="*/ 202032 h 254009"/>
              <a:gd name="connsiteX32" fmla="*/ 125943 w 174273"/>
              <a:gd name="connsiteY32" fmla="*/ 202032 h 254009"/>
              <a:gd name="connsiteX33" fmla="*/ 124119 w 174273"/>
              <a:gd name="connsiteY33" fmla="*/ 202032 h 254009"/>
              <a:gd name="connsiteX34" fmla="*/ 115000 w 174273"/>
              <a:gd name="connsiteY34" fmla="*/ 205679 h 254009"/>
              <a:gd name="connsiteX35" fmla="*/ 113176 w 174273"/>
              <a:gd name="connsiteY35" fmla="*/ 207503 h 254009"/>
              <a:gd name="connsiteX36" fmla="*/ 109529 w 174273"/>
              <a:gd name="connsiteY36" fmla="*/ 211151 h 254009"/>
              <a:gd name="connsiteX37" fmla="*/ 104969 w 174273"/>
              <a:gd name="connsiteY37" fmla="*/ 213886 h 254009"/>
              <a:gd name="connsiteX38" fmla="*/ 94938 w 174273"/>
              <a:gd name="connsiteY38" fmla="*/ 212063 h 254009"/>
              <a:gd name="connsiteX39" fmla="*/ 94938 w 174273"/>
              <a:gd name="connsiteY39" fmla="*/ 210239 h 254009"/>
              <a:gd name="connsiteX40" fmla="*/ 92203 w 174273"/>
              <a:gd name="connsiteY40" fmla="*/ 209327 h 254009"/>
              <a:gd name="connsiteX41" fmla="*/ 89467 w 174273"/>
              <a:gd name="connsiteY41" fmla="*/ 207503 h 254009"/>
              <a:gd name="connsiteX42" fmla="*/ 86731 w 174273"/>
              <a:gd name="connsiteY42" fmla="*/ 208415 h 254009"/>
              <a:gd name="connsiteX43" fmla="*/ 83084 w 174273"/>
              <a:gd name="connsiteY43" fmla="*/ 208415 h 254009"/>
              <a:gd name="connsiteX44" fmla="*/ 81260 w 174273"/>
              <a:gd name="connsiteY44" fmla="*/ 208415 h 254009"/>
              <a:gd name="connsiteX45" fmla="*/ 76701 w 174273"/>
              <a:gd name="connsiteY45" fmla="*/ 206591 h 254009"/>
              <a:gd name="connsiteX46" fmla="*/ 72141 w 174273"/>
              <a:gd name="connsiteY46" fmla="*/ 208415 h 254009"/>
              <a:gd name="connsiteX47" fmla="*/ 67582 w 174273"/>
              <a:gd name="connsiteY47" fmla="*/ 211151 h 254009"/>
              <a:gd name="connsiteX48" fmla="*/ 70317 w 174273"/>
              <a:gd name="connsiteY48" fmla="*/ 217534 h 254009"/>
              <a:gd name="connsiteX49" fmla="*/ 71229 w 174273"/>
              <a:gd name="connsiteY49" fmla="*/ 223917 h 254009"/>
              <a:gd name="connsiteX50" fmla="*/ 69406 w 174273"/>
              <a:gd name="connsiteY50" fmla="*/ 230300 h 254009"/>
              <a:gd name="connsiteX51" fmla="*/ 67582 w 174273"/>
              <a:gd name="connsiteY51" fmla="*/ 233036 h 254009"/>
              <a:gd name="connsiteX52" fmla="*/ 64846 w 174273"/>
              <a:gd name="connsiteY52" fmla="*/ 239419 h 254009"/>
              <a:gd name="connsiteX53" fmla="*/ 63022 w 174273"/>
              <a:gd name="connsiteY53" fmla="*/ 240331 h 254009"/>
              <a:gd name="connsiteX54" fmla="*/ 58463 w 174273"/>
              <a:gd name="connsiteY54" fmla="*/ 243979 h 254009"/>
              <a:gd name="connsiteX55" fmla="*/ 44784 w 174273"/>
              <a:gd name="connsiteY55" fmla="*/ 245803 h 254009"/>
              <a:gd name="connsiteX56" fmla="*/ 42960 w 174273"/>
              <a:gd name="connsiteY56" fmla="*/ 247626 h 254009"/>
              <a:gd name="connsiteX57" fmla="*/ 41137 w 174273"/>
              <a:gd name="connsiteY57" fmla="*/ 249450 h 254009"/>
              <a:gd name="connsiteX58" fmla="*/ 36577 w 174273"/>
              <a:gd name="connsiteY58" fmla="*/ 253098 h 254009"/>
              <a:gd name="connsiteX59" fmla="*/ 29282 w 174273"/>
              <a:gd name="connsiteY59" fmla="*/ 254010 h 254009"/>
              <a:gd name="connsiteX60" fmla="*/ 18340 w 174273"/>
              <a:gd name="connsiteY60" fmla="*/ 247626 h 254009"/>
              <a:gd name="connsiteX61" fmla="*/ 11956 w 174273"/>
              <a:gd name="connsiteY61" fmla="*/ 236684 h 254009"/>
              <a:gd name="connsiteX62" fmla="*/ 1014 w 174273"/>
              <a:gd name="connsiteY62" fmla="*/ 232124 h 254009"/>
              <a:gd name="connsiteX63" fmla="*/ 1925 w 174273"/>
              <a:gd name="connsiteY63" fmla="*/ 226653 h 254009"/>
              <a:gd name="connsiteX64" fmla="*/ 2837 w 174273"/>
              <a:gd name="connsiteY64" fmla="*/ 220270 h 254009"/>
              <a:gd name="connsiteX65" fmla="*/ 3749 w 174273"/>
              <a:gd name="connsiteY65" fmla="*/ 212063 h 254009"/>
              <a:gd name="connsiteX66" fmla="*/ 4661 w 174273"/>
              <a:gd name="connsiteY66" fmla="*/ 207503 h 254009"/>
              <a:gd name="connsiteX67" fmla="*/ 1925 w 174273"/>
              <a:gd name="connsiteY67" fmla="*/ 201120 h 254009"/>
              <a:gd name="connsiteX68" fmla="*/ 102 w 174273"/>
              <a:gd name="connsiteY68" fmla="*/ 192913 h 254009"/>
              <a:gd name="connsiteX69" fmla="*/ 6485 w 174273"/>
              <a:gd name="connsiteY69" fmla="*/ 181970 h 254009"/>
              <a:gd name="connsiteX70" fmla="*/ 7397 w 174273"/>
              <a:gd name="connsiteY70" fmla="*/ 176499 h 254009"/>
              <a:gd name="connsiteX71" fmla="*/ 10133 w 174273"/>
              <a:gd name="connsiteY71" fmla="*/ 171027 h 254009"/>
              <a:gd name="connsiteX72" fmla="*/ 13780 w 174273"/>
              <a:gd name="connsiteY72" fmla="*/ 162820 h 254009"/>
              <a:gd name="connsiteX73" fmla="*/ 32018 w 174273"/>
              <a:gd name="connsiteY73" fmla="*/ 146406 h 254009"/>
              <a:gd name="connsiteX74" fmla="*/ 39313 w 174273"/>
              <a:gd name="connsiteY74" fmla="*/ 144583 h 254009"/>
              <a:gd name="connsiteX75" fmla="*/ 42960 w 174273"/>
              <a:gd name="connsiteY75" fmla="*/ 140935 h 254009"/>
              <a:gd name="connsiteX76" fmla="*/ 52079 w 174273"/>
              <a:gd name="connsiteY76" fmla="*/ 135464 h 254009"/>
              <a:gd name="connsiteX77" fmla="*/ 55727 w 174273"/>
              <a:gd name="connsiteY77" fmla="*/ 129992 h 254009"/>
              <a:gd name="connsiteX78" fmla="*/ 56639 w 174273"/>
              <a:gd name="connsiteY78" fmla="*/ 128169 h 254009"/>
              <a:gd name="connsiteX79" fmla="*/ 57551 w 174273"/>
              <a:gd name="connsiteY79" fmla="*/ 126345 h 254009"/>
              <a:gd name="connsiteX80" fmla="*/ 59375 w 174273"/>
              <a:gd name="connsiteY80" fmla="*/ 124521 h 254009"/>
              <a:gd name="connsiteX81" fmla="*/ 62110 w 174273"/>
              <a:gd name="connsiteY81" fmla="*/ 123609 h 254009"/>
              <a:gd name="connsiteX82" fmla="*/ 63934 w 174273"/>
              <a:gd name="connsiteY82" fmla="*/ 123609 h 254009"/>
              <a:gd name="connsiteX83" fmla="*/ 69406 w 174273"/>
              <a:gd name="connsiteY83" fmla="*/ 121785 h 254009"/>
              <a:gd name="connsiteX84" fmla="*/ 76701 w 174273"/>
              <a:gd name="connsiteY84" fmla="*/ 126345 h 254009"/>
              <a:gd name="connsiteX85" fmla="*/ 79436 w 174273"/>
              <a:gd name="connsiteY85" fmla="*/ 125433 h 254009"/>
              <a:gd name="connsiteX86" fmla="*/ 83996 w 174273"/>
              <a:gd name="connsiteY86" fmla="*/ 123609 h 254009"/>
              <a:gd name="connsiteX87" fmla="*/ 86731 w 174273"/>
              <a:gd name="connsiteY87" fmla="*/ 124521 h 254009"/>
              <a:gd name="connsiteX88" fmla="*/ 89467 w 174273"/>
              <a:gd name="connsiteY88" fmla="*/ 123609 h 254009"/>
              <a:gd name="connsiteX89" fmla="*/ 94027 w 174273"/>
              <a:gd name="connsiteY89" fmla="*/ 118138 h 254009"/>
              <a:gd name="connsiteX90" fmla="*/ 95850 w 174273"/>
              <a:gd name="connsiteY90" fmla="*/ 110842 h 254009"/>
              <a:gd name="connsiteX91" fmla="*/ 93115 w 174273"/>
              <a:gd name="connsiteY91" fmla="*/ 106283 h 254009"/>
              <a:gd name="connsiteX92" fmla="*/ 89467 w 174273"/>
              <a:gd name="connsiteY92" fmla="*/ 103547 h 254009"/>
              <a:gd name="connsiteX93" fmla="*/ 88555 w 174273"/>
              <a:gd name="connsiteY93" fmla="*/ 99900 h 254009"/>
              <a:gd name="connsiteX94" fmla="*/ 87643 w 174273"/>
              <a:gd name="connsiteY94" fmla="*/ 95340 h 254009"/>
              <a:gd name="connsiteX95" fmla="*/ 88555 w 174273"/>
              <a:gd name="connsiteY95" fmla="*/ 90781 h 254009"/>
              <a:gd name="connsiteX96" fmla="*/ 88555 w 174273"/>
              <a:gd name="connsiteY96" fmla="*/ 88045 h 254009"/>
              <a:gd name="connsiteX97" fmla="*/ 93115 w 174273"/>
              <a:gd name="connsiteY97" fmla="*/ 81662 h 254009"/>
              <a:gd name="connsiteX98" fmla="*/ 96762 w 174273"/>
              <a:gd name="connsiteY98" fmla="*/ 75279 h 254009"/>
              <a:gd name="connsiteX99" fmla="*/ 94938 w 174273"/>
              <a:gd name="connsiteY99" fmla="*/ 67072 h 254009"/>
              <a:gd name="connsiteX100" fmla="*/ 94027 w 174273"/>
              <a:gd name="connsiteY100" fmla="*/ 64336 h 254009"/>
              <a:gd name="connsiteX101" fmla="*/ 93115 w 174273"/>
              <a:gd name="connsiteY101" fmla="*/ 61600 h 254009"/>
              <a:gd name="connsiteX102" fmla="*/ 94027 w 174273"/>
              <a:gd name="connsiteY102" fmla="*/ 57953 h 254009"/>
              <a:gd name="connsiteX103" fmla="*/ 93115 w 174273"/>
              <a:gd name="connsiteY103" fmla="*/ 50658 h 254009"/>
              <a:gd name="connsiteX104" fmla="*/ 94938 w 174273"/>
              <a:gd name="connsiteY104" fmla="*/ 43362 h 254009"/>
              <a:gd name="connsiteX105" fmla="*/ 99498 w 174273"/>
              <a:gd name="connsiteY105" fmla="*/ 36979 h 254009"/>
              <a:gd name="connsiteX106" fmla="*/ 105881 w 174273"/>
              <a:gd name="connsiteY106" fmla="*/ 23301 h 254009"/>
              <a:gd name="connsiteX107" fmla="*/ 109529 w 174273"/>
              <a:gd name="connsiteY107" fmla="*/ 22389 h 254009"/>
              <a:gd name="connsiteX108" fmla="*/ 115000 w 174273"/>
              <a:gd name="connsiteY108" fmla="*/ 21477 h 254009"/>
              <a:gd name="connsiteX109" fmla="*/ 118648 w 174273"/>
              <a:gd name="connsiteY109" fmla="*/ 16006 h 254009"/>
              <a:gd name="connsiteX110" fmla="*/ 124119 w 174273"/>
              <a:gd name="connsiteY110" fmla="*/ 11446 h 254009"/>
              <a:gd name="connsiteX111" fmla="*/ 127767 w 174273"/>
              <a:gd name="connsiteY111" fmla="*/ 6887 h 254009"/>
              <a:gd name="connsiteX112" fmla="*/ 129590 w 174273"/>
              <a:gd name="connsiteY112" fmla="*/ 504 h 25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74273" h="254009">
                <a:moveTo>
                  <a:pt x="129590" y="504"/>
                </a:moveTo>
                <a:cubicBezTo>
                  <a:pt x="131414" y="-1320"/>
                  <a:pt x="133238" y="2327"/>
                  <a:pt x="135062" y="3239"/>
                </a:cubicBezTo>
                <a:cubicBezTo>
                  <a:pt x="135974" y="4151"/>
                  <a:pt x="135062" y="3239"/>
                  <a:pt x="134150" y="3239"/>
                </a:cubicBezTo>
                <a:cubicBezTo>
                  <a:pt x="134150" y="3239"/>
                  <a:pt x="134150" y="4151"/>
                  <a:pt x="134150" y="3239"/>
                </a:cubicBezTo>
                <a:cubicBezTo>
                  <a:pt x="134150" y="3239"/>
                  <a:pt x="139621" y="5063"/>
                  <a:pt x="141445" y="4151"/>
                </a:cubicBezTo>
                <a:cubicBezTo>
                  <a:pt x="142357" y="5063"/>
                  <a:pt x="141445" y="5975"/>
                  <a:pt x="142357" y="5975"/>
                </a:cubicBezTo>
                <a:cubicBezTo>
                  <a:pt x="142357" y="5063"/>
                  <a:pt x="145093" y="4151"/>
                  <a:pt x="146004" y="5975"/>
                </a:cubicBezTo>
                <a:cubicBezTo>
                  <a:pt x="151476" y="9623"/>
                  <a:pt x="146004" y="13270"/>
                  <a:pt x="142357" y="18742"/>
                </a:cubicBezTo>
                <a:cubicBezTo>
                  <a:pt x="141445" y="22389"/>
                  <a:pt x="144181" y="26037"/>
                  <a:pt x="145093" y="29684"/>
                </a:cubicBezTo>
                <a:cubicBezTo>
                  <a:pt x="148740" y="35155"/>
                  <a:pt x="148740" y="40627"/>
                  <a:pt x="153300" y="46098"/>
                </a:cubicBezTo>
                <a:cubicBezTo>
                  <a:pt x="156035" y="52481"/>
                  <a:pt x="144181" y="54305"/>
                  <a:pt x="150564" y="63424"/>
                </a:cubicBezTo>
                <a:cubicBezTo>
                  <a:pt x="151476" y="66160"/>
                  <a:pt x="150564" y="68896"/>
                  <a:pt x="152388" y="69807"/>
                </a:cubicBezTo>
                <a:cubicBezTo>
                  <a:pt x="152388" y="71631"/>
                  <a:pt x="154211" y="73455"/>
                  <a:pt x="154211" y="76191"/>
                </a:cubicBezTo>
                <a:cubicBezTo>
                  <a:pt x="153300" y="78926"/>
                  <a:pt x="155123" y="80750"/>
                  <a:pt x="157859" y="82574"/>
                </a:cubicBezTo>
                <a:cubicBezTo>
                  <a:pt x="158771" y="88957"/>
                  <a:pt x="158771" y="96252"/>
                  <a:pt x="160595" y="102635"/>
                </a:cubicBezTo>
                <a:cubicBezTo>
                  <a:pt x="162418" y="106283"/>
                  <a:pt x="163330" y="110842"/>
                  <a:pt x="163330" y="115402"/>
                </a:cubicBezTo>
                <a:cubicBezTo>
                  <a:pt x="163330" y="116314"/>
                  <a:pt x="165154" y="118138"/>
                  <a:pt x="165154" y="119050"/>
                </a:cubicBezTo>
                <a:cubicBezTo>
                  <a:pt x="165154" y="119961"/>
                  <a:pt x="165154" y="120873"/>
                  <a:pt x="166066" y="121785"/>
                </a:cubicBezTo>
                <a:cubicBezTo>
                  <a:pt x="168802" y="123609"/>
                  <a:pt x="173361" y="122697"/>
                  <a:pt x="174273" y="126345"/>
                </a:cubicBezTo>
                <a:cubicBezTo>
                  <a:pt x="174273" y="130904"/>
                  <a:pt x="166066" y="137288"/>
                  <a:pt x="170625" y="142759"/>
                </a:cubicBezTo>
                <a:cubicBezTo>
                  <a:pt x="171537" y="146406"/>
                  <a:pt x="163330" y="143671"/>
                  <a:pt x="166066" y="148230"/>
                </a:cubicBezTo>
                <a:cubicBezTo>
                  <a:pt x="167890" y="150966"/>
                  <a:pt x="168802" y="152790"/>
                  <a:pt x="166978" y="155525"/>
                </a:cubicBezTo>
                <a:cubicBezTo>
                  <a:pt x="171537" y="157349"/>
                  <a:pt x="172449" y="162820"/>
                  <a:pt x="169714" y="166468"/>
                </a:cubicBezTo>
                <a:cubicBezTo>
                  <a:pt x="166978" y="169204"/>
                  <a:pt x="164242" y="171027"/>
                  <a:pt x="162418" y="173763"/>
                </a:cubicBezTo>
                <a:cubicBezTo>
                  <a:pt x="160595" y="172851"/>
                  <a:pt x="160595" y="173763"/>
                  <a:pt x="160595" y="175587"/>
                </a:cubicBezTo>
                <a:cubicBezTo>
                  <a:pt x="158771" y="177411"/>
                  <a:pt x="156947" y="173763"/>
                  <a:pt x="155123" y="178323"/>
                </a:cubicBezTo>
                <a:cubicBezTo>
                  <a:pt x="155123" y="180146"/>
                  <a:pt x="153300" y="179234"/>
                  <a:pt x="152388" y="180146"/>
                </a:cubicBezTo>
                <a:cubicBezTo>
                  <a:pt x="151476" y="182882"/>
                  <a:pt x="148740" y="184706"/>
                  <a:pt x="146004" y="185618"/>
                </a:cubicBezTo>
                <a:cubicBezTo>
                  <a:pt x="144181" y="188353"/>
                  <a:pt x="143269" y="192001"/>
                  <a:pt x="139621" y="193825"/>
                </a:cubicBezTo>
                <a:cubicBezTo>
                  <a:pt x="133238" y="193825"/>
                  <a:pt x="134150" y="193825"/>
                  <a:pt x="134150" y="199296"/>
                </a:cubicBezTo>
                <a:cubicBezTo>
                  <a:pt x="133238" y="200208"/>
                  <a:pt x="131414" y="200208"/>
                  <a:pt x="131414" y="202032"/>
                </a:cubicBezTo>
                <a:cubicBezTo>
                  <a:pt x="130502" y="203856"/>
                  <a:pt x="129590" y="202032"/>
                  <a:pt x="128679" y="202032"/>
                </a:cubicBezTo>
                <a:cubicBezTo>
                  <a:pt x="127767" y="202032"/>
                  <a:pt x="126855" y="202944"/>
                  <a:pt x="125943" y="202032"/>
                </a:cubicBezTo>
                <a:cubicBezTo>
                  <a:pt x="125031" y="202032"/>
                  <a:pt x="125031" y="202032"/>
                  <a:pt x="124119" y="202032"/>
                </a:cubicBezTo>
                <a:cubicBezTo>
                  <a:pt x="122295" y="204768"/>
                  <a:pt x="118648" y="205679"/>
                  <a:pt x="115000" y="205679"/>
                </a:cubicBezTo>
                <a:cubicBezTo>
                  <a:pt x="114088" y="205679"/>
                  <a:pt x="114088" y="207503"/>
                  <a:pt x="113176" y="207503"/>
                </a:cubicBezTo>
                <a:cubicBezTo>
                  <a:pt x="111352" y="207503"/>
                  <a:pt x="110441" y="209327"/>
                  <a:pt x="109529" y="211151"/>
                </a:cubicBezTo>
                <a:cubicBezTo>
                  <a:pt x="106793" y="212063"/>
                  <a:pt x="106793" y="209327"/>
                  <a:pt x="104969" y="213886"/>
                </a:cubicBezTo>
                <a:cubicBezTo>
                  <a:pt x="101322" y="211151"/>
                  <a:pt x="98586" y="214798"/>
                  <a:pt x="94938" y="212063"/>
                </a:cubicBezTo>
                <a:cubicBezTo>
                  <a:pt x="94938" y="211151"/>
                  <a:pt x="94938" y="211151"/>
                  <a:pt x="94938" y="210239"/>
                </a:cubicBezTo>
                <a:cubicBezTo>
                  <a:pt x="94027" y="209327"/>
                  <a:pt x="93115" y="209327"/>
                  <a:pt x="92203" y="209327"/>
                </a:cubicBezTo>
                <a:cubicBezTo>
                  <a:pt x="91291" y="208415"/>
                  <a:pt x="91291" y="207503"/>
                  <a:pt x="89467" y="207503"/>
                </a:cubicBezTo>
                <a:cubicBezTo>
                  <a:pt x="87643" y="206591"/>
                  <a:pt x="87643" y="208415"/>
                  <a:pt x="86731" y="208415"/>
                </a:cubicBezTo>
                <a:cubicBezTo>
                  <a:pt x="85820" y="207503"/>
                  <a:pt x="83996" y="208415"/>
                  <a:pt x="83084" y="208415"/>
                </a:cubicBezTo>
                <a:cubicBezTo>
                  <a:pt x="82172" y="209327"/>
                  <a:pt x="81260" y="209327"/>
                  <a:pt x="81260" y="208415"/>
                </a:cubicBezTo>
                <a:cubicBezTo>
                  <a:pt x="80348" y="205679"/>
                  <a:pt x="78525" y="203856"/>
                  <a:pt x="76701" y="206591"/>
                </a:cubicBezTo>
                <a:cubicBezTo>
                  <a:pt x="74877" y="205679"/>
                  <a:pt x="72141" y="205679"/>
                  <a:pt x="72141" y="208415"/>
                </a:cubicBezTo>
                <a:cubicBezTo>
                  <a:pt x="70317" y="210239"/>
                  <a:pt x="65758" y="206591"/>
                  <a:pt x="67582" y="211151"/>
                </a:cubicBezTo>
                <a:cubicBezTo>
                  <a:pt x="69406" y="212974"/>
                  <a:pt x="69406" y="215710"/>
                  <a:pt x="70317" y="217534"/>
                </a:cubicBezTo>
                <a:cubicBezTo>
                  <a:pt x="72141" y="218446"/>
                  <a:pt x="72141" y="221181"/>
                  <a:pt x="71229" y="223917"/>
                </a:cubicBezTo>
                <a:cubicBezTo>
                  <a:pt x="72141" y="226653"/>
                  <a:pt x="71229" y="227565"/>
                  <a:pt x="69406" y="230300"/>
                </a:cubicBezTo>
                <a:cubicBezTo>
                  <a:pt x="70317" y="232124"/>
                  <a:pt x="68494" y="232124"/>
                  <a:pt x="67582" y="233036"/>
                </a:cubicBezTo>
                <a:cubicBezTo>
                  <a:pt x="66670" y="234860"/>
                  <a:pt x="64846" y="237596"/>
                  <a:pt x="64846" y="239419"/>
                </a:cubicBezTo>
                <a:cubicBezTo>
                  <a:pt x="64846" y="240331"/>
                  <a:pt x="63934" y="240331"/>
                  <a:pt x="63022" y="240331"/>
                </a:cubicBezTo>
                <a:cubicBezTo>
                  <a:pt x="62110" y="240331"/>
                  <a:pt x="59375" y="243979"/>
                  <a:pt x="58463" y="243979"/>
                </a:cubicBezTo>
                <a:cubicBezTo>
                  <a:pt x="54815" y="247626"/>
                  <a:pt x="50256" y="243067"/>
                  <a:pt x="44784" y="245803"/>
                </a:cubicBezTo>
                <a:cubicBezTo>
                  <a:pt x="43872" y="245803"/>
                  <a:pt x="43872" y="247626"/>
                  <a:pt x="42960" y="247626"/>
                </a:cubicBezTo>
                <a:cubicBezTo>
                  <a:pt x="42049" y="247626"/>
                  <a:pt x="42049" y="249450"/>
                  <a:pt x="41137" y="249450"/>
                </a:cubicBezTo>
                <a:cubicBezTo>
                  <a:pt x="38401" y="249450"/>
                  <a:pt x="37489" y="251274"/>
                  <a:pt x="36577" y="253098"/>
                </a:cubicBezTo>
                <a:cubicBezTo>
                  <a:pt x="34754" y="254010"/>
                  <a:pt x="31106" y="252186"/>
                  <a:pt x="29282" y="254010"/>
                </a:cubicBezTo>
                <a:cubicBezTo>
                  <a:pt x="26547" y="254010"/>
                  <a:pt x="19252" y="250362"/>
                  <a:pt x="18340" y="247626"/>
                </a:cubicBezTo>
                <a:cubicBezTo>
                  <a:pt x="14692" y="244891"/>
                  <a:pt x="15604" y="239419"/>
                  <a:pt x="11956" y="236684"/>
                </a:cubicBezTo>
                <a:cubicBezTo>
                  <a:pt x="8309" y="234860"/>
                  <a:pt x="-810" y="239419"/>
                  <a:pt x="1014" y="232124"/>
                </a:cubicBezTo>
                <a:cubicBezTo>
                  <a:pt x="102" y="230300"/>
                  <a:pt x="2837" y="228477"/>
                  <a:pt x="1925" y="226653"/>
                </a:cubicBezTo>
                <a:cubicBezTo>
                  <a:pt x="4661" y="225741"/>
                  <a:pt x="2837" y="223005"/>
                  <a:pt x="2837" y="220270"/>
                </a:cubicBezTo>
                <a:cubicBezTo>
                  <a:pt x="3749" y="217534"/>
                  <a:pt x="2837" y="214798"/>
                  <a:pt x="3749" y="212063"/>
                </a:cubicBezTo>
                <a:cubicBezTo>
                  <a:pt x="3749" y="210239"/>
                  <a:pt x="5573" y="209327"/>
                  <a:pt x="4661" y="207503"/>
                </a:cubicBezTo>
                <a:cubicBezTo>
                  <a:pt x="2837" y="205679"/>
                  <a:pt x="1014" y="204768"/>
                  <a:pt x="1925" y="201120"/>
                </a:cubicBezTo>
                <a:cubicBezTo>
                  <a:pt x="1014" y="199296"/>
                  <a:pt x="1925" y="195649"/>
                  <a:pt x="102" y="192913"/>
                </a:cubicBezTo>
                <a:cubicBezTo>
                  <a:pt x="-810" y="188353"/>
                  <a:pt x="4661" y="185618"/>
                  <a:pt x="6485" y="181970"/>
                </a:cubicBezTo>
                <a:cubicBezTo>
                  <a:pt x="5573" y="181058"/>
                  <a:pt x="8309" y="178323"/>
                  <a:pt x="7397" y="176499"/>
                </a:cubicBezTo>
                <a:cubicBezTo>
                  <a:pt x="8309" y="174675"/>
                  <a:pt x="10133" y="173763"/>
                  <a:pt x="10133" y="171027"/>
                </a:cubicBezTo>
                <a:cubicBezTo>
                  <a:pt x="12868" y="169204"/>
                  <a:pt x="12868" y="165556"/>
                  <a:pt x="13780" y="162820"/>
                </a:cubicBezTo>
                <a:cubicBezTo>
                  <a:pt x="12868" y="150054"/>
                  <a:pt x="21075" y="150054"/>
                  <a:pt x="32018" y="146406"/>
                </a:cubicBezTo>
                <a:cubicBezTo>
                  <a:pt x="34754" y="145495"/>
                  <a:pt x="36577" y="141847"/>
                  <a:pt x="39313" y="144583"/>
                </a:cubicBezTo>
                <a:cubicBezTo>
                  <a:pt x="40225" y="143671"/>
                  <a:pt x="41137" y="141847"/>
                  <a:pt x="42960" y="140935"/>
                </a:cubicBezTo>
                <a:cubicBezTo>
                  <a:pt x="44784" y="137288"/>
                  <a:pt x="48432" y="135464"/>
                  <a:pt x="52079" y="135464"/>
                </a:cubicBezTo>
                <a:cubicBezTo>
                  <a:pt x="52991" y="133640"/>
                  <a:pt x="54815" y="131816"/>
                  <a:pt x="55727" y="129992"/>
                </a:cubicBezTo>
                <a:cubicBezTo>
                  <a:pt x="56639" y="129992"/>
                  <a:pt x="55727" y="128169"/>
                  <a:pt x="56639" y="128169"/>
                </a:cubicBezTo>
                <a:cubicBezTo>
                  <a:pt x="57551" y="127257"/>
                  <a:pt x="59375" y="128169"/>
                  <a:pt x="57551" y="126345"/>
                </a:cubicBezTo>
                <a:cubicBezTo>
                  <a:pt x="58463" y="124521"/>
                  <a:pt x="59375" y="128169"/>
                  <a:pt x="59375" y="124521"/>
                </a:cubicBezTo>
                <a:cubicBezTo>
                  <a:pt x="60287" y="124521"/>
                  <a:pt x="61198" y="123609"/>
                  <a:pt x="62110" y="123609"/>
                </a:cubicBezTo>
                <a:cubicBezTo>
                  <a:pt x="62110" y="124521"/>
                  <a:pt x="63022" y="123609"/>
                  <a:pt x="63934" y="123609"/>
                </a:cubicBezTo>
                <a:cubicBezTo>
                  <a:pt x="65758" y="122697"/>
                  <a:pt x="67582" y="121785"/>
                  <a:pt x="69406" y="121785"/>
                </a:cubicBezTo>
                <a:cubicBezTo>
                  <a:pt x="73053" y="121785"/>
                  <a:pt x="73965" y="124521"/>
                  <a:pt x="76701" y="126345"/>
                </a:cubicBezTo>
                <a:cubicBezTo>
                  <a:pt x="77613" y="126345"/>
                  <a:pt x="78525" y="126345"/>
                  <a:pt x="79436" y="125433"/>
                </a:cubicBezTo>
                <a:cubicBezTo>
                  <a:pt x="81260" y="125433"/>
                  <a:pt x="83084" y="125433"/>
                  <a:pt x="83996" y="123609"/>
                </a:cubicBezTo>
                <a:cubicBezTo>
                  <a:pt x="84908" y="122697"/>
                  <a:pt x="85820" y="124521"/>
                  <a:pt x="86731" y="124521"/>
                </a:cubicBezTo>
                <a:cubicBezTo>
                  <a:pt x="87643" y="124521"/>
                  <a:pt x="88555" y="123609"/>
                  <a:pt x="89467" y="123609"/>
                </a:cubicBezTo>
                <a:cubicBezTo>
                  <a:pt x="93115" y="123609"/>
                  <a:pt x="93115" y="119961"/>
                  <a:pt x="94027" y="118138"/>
                </a:cubicBezTo>
                <a:cubicBezTo>
                  <a:pt x="94938" y="115402"/>
                  <a:pt x="94027" y="112666"/>
                  <a:pt x="95850" y="110842"/>
                </a:cubicBezTo>
                <a:cubicBezTo>
                  <a:pt x="94938" y="109019"/>
                  <a:pt x="95850" y="107195"/>
                  <a:pt x="93115" y="106283"/>
                </a:cubicBezTo>
                <a:cubicBezTo>
                  <a:pt x="91291" y="105371"/>
                  <a:pt x="91291" y="103547"/>
                  <a:pt x="89467" y="103547"/>
                </a:cubicBezTo>
                <a:cubicBezTo>
                  <a:pt x="87643" y="102635"/>
                  <a:pt x="88555" y="101724"/>
                  <a:pt x="88555" y="99900"/>
                </a:cubicBezTo>
                <a:cubicBezTo>
                  <a:pt x="86731" y="98988"/>
                  <a:pt x="87643" y="96252"/>
                  <a:pt x="87643" y="95340"/>
                </a:cubicBezTo>
                <a:cubicBezTo>
                  <a:pt x="86731" y="94428"/>
                  <a:pt x="87643" y="92605"/>
                  <a:pt x="88555" y="90781"/>
                </a:cubicBezTo>
                <a:cubicBezTo>
                  <a:pt x="88555" y="89869"/>
                  <a:pt x="87643" y="88045"/>
                  <a:pt x="88555" y="88045"/>
                </a:cubicBezTo>
                <a:cubicBezTo>
                  <a:pt x="91291" y="87133"/>
                  <a:pt x="92203" y="83486"/>
                  <a:pt x="93115" y="81662"/>
                </a:cubicBezTo>
                <a:cubicBezTo>
                  <a:pt x="95850" y="79838"/>
                  <a:pt x="95850" y="77103"/>
                  <a:pt x="96762" y="75279"/>
                </a:cubicBezTo>
                <a:cubicBezTo>
                  <a:pt x="95850" y="72543"/>
                  <a:pt x="95850" y="69807"/>
                  <a:pt x="94938" y="67072"/>
                </a:cubicBezTo>
                <a:cubicBezTo>
                  <a:pt x="94027" y="67072"/>
                  <a:pt x="94027" y="65248"/>
                  <a:pt x="94027" y="64336"/>
                </a:cubicBezTo>
                <a:cubicBezTo>
                  <a:pt x="93115" y="63424"/>
                  <a:pt x="92203" y="62512"/>
                  <a:pt x="93115" y="61600"/>
                </a:cubicBezTo>
                <a:cubicBezTo>
                  <a:pt x="93115" y="59777"/>
                  <a:pt x="92203" y="59777"/>
                  <a:pt x="94027" y="57953"/>
                </a:cubicBezTo>
                <a:cubicBezTo>
                  <a:pt x="94938" y="56129"/>
                  <a:pt x="95850" y="51569"/>
                  <a:pt x="93115" y="50658"/>
                </a:cubicBezTo>
                <a:cubicBezTo>
                  <a:pt x="90379" y="49746"/>
                  <a:pt x="91291" y="44274"/>
                  <a:pt x="94938" y="43362"/>
                </a:cubicBezTo>
                <a:cubicBezTo>
                  <a:pt x="95850" y="40627"/>
                  <a:pt x="96762" y="37891"/>
                  <a:pt x="99498" y="36979"/>
                </a:cubicBezTo>
                <a:cubicBezTo>
                  <a:pt x="103145" y="29684"/>
                  <a:pt x="99498" y="30596"/>
                  <a:pt x="105881" y="23301"/>
                </a:cubicBezTo>
                <a:cubicBezTo>
                  <a:pt x="106793" y="20565"/>
                  <a:pt x="105881" y="24213"/>
                  <a:pt x="109529" y="22389"/>
                </a:cubicBezTo>
                <a:cubicBezTo>
                  <a:pt x="111352" y="21477"/>
                  <a:pt x="113176" y="21477"/>
                  <a:pt x="115000" y="21477"/>
                </a:cubicBezTo>
                <a:cubicBezTo>
                  <a:pt x="116824" y="20565"/>
                  <a:pt x="118648" y="17830"/>
                  <a:pt x="118648" y="16006"/>
                </a:cubicBezTo>
                <a:cubicBezTo>
                  <a:pt x="121383" y="16006"/>
                  <a:pt x="123207" y="14182"/>
                  <a:pt x="124119" y="11446"/>
                </a:cubicBezTo>
                <a:cubicBezTo>
                  <a:pt x="125943" y="10534"/>
                  <a:pt x="126855" y="8711"/>
                  <a:pt x="127767" y="6887"/>
                </a:cubicBezTo>
                <a:cubicBezTo>
                  <a:pt x="129590" y="3239"/>
                  <a:pt x="127767" y="5063"/>
                  <a:pt x="129590" y="504"/>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0" name="Forma Livre: Forma 109">
            <a:extLst>
              <a:ext uri="{FF2B5EF4-FFF2-40B4-BE49-F238E27FC236}">
                <a16:creationId xmlns:a16="http://schemas.microsoft.com/office/drawing/2014/main" id="{089361DE-232E-4F3B-A2DD-EEF07A74E385}"/>
              </a:ext>
            </a:extLst>
          </p:cNvPr>
          <p:cNvSpPr/>
          <p:nvPr/>
        </p:nvSpPr>
        <p:spPr>
          <a:xfrm>
            <a:off x="4065815" y="3523009"/>
            <a:ext cx="216304" cy="120587"/>
          </a:xfrm>
          <a:custGeom>
            <a:avLst/>
            <a:gdLst>
              <a:gd name="connsiteX0" fmla="*/ 118514 w 123073"/>
              <a:gd name="connsiteY0" fmla="*/ 14811 h 68612"/>
              <a:gd name="connsiteX1" fmla="*/ 121250 w 123073"/>
              <a:gd name="connsiteY1" fmla="*/ 27577 h 68612"/>
              <a:gd name="connsiteX2" fmla="*/ 120338 w 123073"/>
              <a:gd name="connsiteY2" fmla="*/ 33049 h 68612"/>
              <a:gd name="connsiteX3" fmla="*/ 120338 w 123073"/>
              <a:gd name="connsiteY3" fmla="*/ 33960 h 68612"/>
              <a:gd name="connsiteX4" fmla="*/ 122162 w 123073"/>
              <a:gd name="connsiteY4" fmla="*/ 30313 h 68612"/>
              <a:gd name="connsiteX5" fmla="*/ 123074 w 123073"/>
              <a:gd name="connsiteY5" fmla="*/ 35784 h 68612"/>
              <a:gd name="connsiteX6" fmla="*/ 122162 w 123073"/>
              <a:gd name="connsiteY6" fmla="*/ 47639 h 68612"/>
              <a:gd name="connsiteX7" fmla="*/ 113043 w 123073"/>
              <a:gd name="connsiteY7" fmla="*/ 43079 h 68612"/>
              <a:gd name="connsiteX8" fmla="*/ 104836 w 123073"/>
              <a:gd name="connsiteY8" fmla="*/ 44903 h 68612"/>
              <a:gd name="connsiteX9" fmla="*/ 103012 w 123073"/>
              <a:gd name="connsiteY9" fmla="*/ 44903 h 68612"/>
              <a:gd name="connsiteX10" fmla="*/ 89334 w 123073"/>
              <a:gd name="connsiteY10" fmla="*/ 54022 h 68612"/>
              <a:gd name="connsiteX11" fmla="*/ 88422 w 123073"/>
              <a:gd name="connsiteY11" fmla="*/ 53110 h 68612"/>
              <a:gd name="connsiteX12" fmla="*/ 89334 w 123073"/>
              <a:gd name="connsiteY12" fmla="*/ 54934 h 68612"/>
              <a:gd name="connsiteX13" fmla="*/ 86598 w 123073"/>
              <a:gd name="connsiteY13" fmla="*/ 54934 h 68612"/>
              <a:gd name="connsiteX14" fmla="*/ 82039 w 123073"/>
              <a:gd name="connsiteY14" fmla="*/ 54022 h 68612"/>
              <a:gd name="connsiteX15" fmla="*/ 79303 w 123073"/>
              <a:gd name="connsiteY15" fmla="*/ 54934 h 68612"/>
              <a:gd name="connsiteX16" fmla="*/ 77479 w 123073"/>
              <a:gd name="connsiteY16" fmla="*/ 54934 h 68612"/>
              <a:gd name="connsiteX17" fmla="*/ 72920 w 123073"/>
              <a:gd name="connsiteY17" fmla="*/ 54934 h 68612"/>
              <a:gd name="connsiteX18" fmla="*/ 71096 w 123073"/>
              <a:gd name="connsiteY18" fmla="*/ 57670 h 68612"/>
              <a:gd name="connsiteX19" fmla="*/ 66536 w 123073"/>
              <a:gd name="connsiteY19" fmla="*/ 59494 h 68612"/>
              <a:gd name="connsiteX20" fmla="*/ 62889 w 123073"/>
              <a:gd name="connsiteY20" fmla="*/ 64965 h 68612"/>
              <a:gd name="connsiteX21" fmla="*/ 55594 w 123073"/>
              <a:gd name="connsiteY21" fmla="*/ 68613 h 68612"/>
              <a:gd name="connsiteX22" fmla="*/ 49210 w 123073"/>
              <a:gd name="connsiteY22" fmla="*/ 64053 h 68612"/>
              <a:gd name="connsiteX23" fmla="*/ 49210 w 123073"/>
              <a:gd name="connsiteY23" fmla="*/ 61317 h 68612"/>
              <a:gd name="connsiteX24" fmla="*/ 49210 w 123073"/>
              <a:gd name="connsiteY24" fmla="*/ 59494 h 68612"/>
              <a:gd name="connsiteX25" fmla="*/ 43739 w 123073"/>
              <a:gd name="connsiteY25" fmla="*/ 60405 h 68612"/>
              <a:gd name="connsiteX26" fmla="*/ 45563 w 123073"/>
              <a:gd name="connsiteY26" fmla="*/ 57670 h 68612"/>
              <a:gd name="connsiteX27" fmla="*/ 49210 w 123073"/>
              <a:gd name="connsiteY27" fmla="*/ 53110 h 68612"/>
              <a:gd name="connsiteX28" fmla="*/ 48298 w 123073"/>
              <a:gd name="connsiteY28" fmla="*/ 47639 h 68612"/>
              <a:gd name="connsiteX29" fmla="*/ 54682 w 123073"/>
              <a:gd name="connsiteY29" fmla="*/ 43079 h 68612"/>
              <a:gd name="connsiteX30" fmla="*/ 52858 w 123073"/>
              <a:gd name="connsiteY30" fmla="*/ 41256 h 68612"/>
              <a:gd name="connsiteX31" fmla="*/ 43739 w 123073"/>
              <a:gd name="connsiteY31" fmla="*/ 38520 h 68612"/>
              <a:gd name="connsiteX32" fmla="*/ 40092 w 123073"/>
              <a:gd name="connsiteY32" fmla="*/ 41256 h 68612"/>
              <a:gd name="connsiteX33" fmla="*/ 32796 w 123073"/>
              <a:gd name="connsiteY33" fmla="*/ 46727 h 68612"/>
              <a:gd name="connsiteX34" fmla="*/ 27325 w 123073"/>
              <a:gd name="connsiteY34" fmla="*/ 51286 h 68612"/>
              <a:gd name="connsiteX35" fmla="*/ 21854 w 123073"/>
              <a:gd name="connsiteY35" fmla="*/ 54934 h 68612"/>
              <a:gd name="connsiteX36" fmla="*/ 20030 w 123073"/>
              <a:gd name="connsiteY36" fmla="*/ 54934 h 68612"/>
              <a:gd name="connsiteX37" fmla="*/ 19118 w 123073"/>
              <a:gd name="connsiteY37" fmla="*/ 54022 h 68612"/>
              <a:gd name="connsiteX38" fmla="*/ 16382 w 123073"/>
              <a:gd name="connsiteY38" fmla="*/ 54934 h 68612"/>
              <a:gd name="connsiteX39" fmla="*/ 14559 w 123073"/>
              <a:gd name="connsiteY39" fmla="*/ 55846 h 68612"/>
              <a:gd name="connsiteX40" fmla="*/ 12735 w 123073"/>
              <a:gd name="connsiteY40" fmla="*/ 51286 h 68612"/>
              <a:gd name="connsiteX41" fmla="*/ 9999 w 123073"/>
              <a:gd name="connsiteY41" fmla="*/ 52198 h 68612"/>
              <a:gd name="connsiteX42" fmla="*/ 5440 w 123073"/>
              <a:gd name="connsiteY42" fmla="*/ 51286 h 68612"/>
              <a:gd name="connsiteX43" fmla="*/ 4528 w 123073"/>
              <a:gd name="connsiteY43" fmla="*/ 51286 h 68612"/>
              <a:gd name="connsiteX44" fmla="*/ 1792 w 123073"/>
              <a:gd name="connsiteY44" fmla="*/ 49463 h 68612"/>
              <a:gd name="connsiteX45" fmla="*/ 3616 w 123073"/>
              <a:gd name="connsiteY45" fmla="*/ 44903 h 68612"/>
              <a:gd name="connsiteX46" fmla="*/ 4528 w 123073"/>
              <a:gd name="connsiteY46" fmla="*/ 36696 h 68612"/>
              <a:gd name="connsiteX47" fmla="*/ 1792 w 123073"/>
              <a:gd name="connsiteY47" fmla="*/ 31225 h 68612"/>
              <a:gd name="connsiteX48" fmla="*/ 3616 w 123073"/>
              <a:gd name="connsiteY48" fmla="*/ 23930 h 68612"/>
              <a:gd name="connsiteX49" fmla="*/ 7263 w 123073"/>
              <a:gd name="connsiteY49" fmla="*/ 10251 h 68612"/>
              <a:gd name="connsiteX50" fmla="*/ 14559 w 123073"/>
              <a:gd name="connsiteY50" fmla="*/ 14811 h 68612"/>
              <a:gd name="connsiteX51" fmla="*/ 20942 w 123073"/>
              <a:gd name="connsiteY51" fmla="*/ 12987 h 68612"/>
              <a:gd name="connsiteX52" fmla="*/ 22766 w 123073"/>
              <a:gd name="connsiteY52" fmla="*/ 13899 h 68612"/>
              <a:gd name="connsiteX53" fmla="*/ 26413 w 123073"/>
              <a:gd name="connsiteY53" fmla="*/ 11163 h 68612"/>
              <a:gd name="connsiteX54" fmla="*/ 30061 w 123073"/>
              <a:gd name="connsiteY54" fmla="*/ 8428 h 68612"/>
              <a:gd name="connsiteX55" fmla="*/ 30973 w 123073"/>
              <a:gd name="connsiteY55" fmla="*/ 4780 h 68612"/>
              <a:gd name="connsiteX56" fmla="*/ 45563 w 123073"/>
              <a:gd name="connsiteY56" fmla="*/ 221 h 68612"/>
              <a:gd name="connsiteX57" fmla="*/ 42827 w 123073"/>
              <a:gd name="connsiteY57" fmla="*/ 10251 h 68612"/>
              <a:gd name="connsiteX58" fmla="*/ 38268 w 123073"/>
              <a:gd name="connsiteY58" fmla="*/ 18458 h 68612"/>
              <a:gd name="connsiteX59" fmla="*/ 45563 w 123073"/>
              <a:gd name="connsiteY59" fmla="*/ 20282 h 68612"/>
              <a:gd name="connsiteX60" fmla="*/ 49210 w 123073"/>
              <a:gd name="connsiteY60" fmla="*/ 22106 h 68612"/>
              <a:gd name="connsiteX61" fmla="*/ 54682 w 123073"/>
              <a:gd name="connsiteY61" fmla="*/ 19370 h 68612"/>
              <a:gd name="connsiteX62" fmla="*/ 62889 w 123073"/>
              <a:gd name="connsiteY62" fmla="*/ 23930 h 68612"/>
              <a:gd name="connsiteX63" fmla="*/ 65624 w 123073"/>
              <a:gd name="connsiteY63" fmla="*/ 26665 h 68612"/>
              <a:gd name="connsiteX64" fmla="*/ 69272 w 123073"/>
              <a:gd name="connsiteY64" fmla="*/ 24842 h 68612"/>
              <a:gd name="connsiteX65" fmla="*/ 69272 w 123073"/>
              <a:gd name="connsiteY65" fmla="*/ 20282 h 68612"/>
              <a:gd name="connsiteX66" fmla="*/ 72008 w 123073"/>
              <a:gd name="connsiteY66" fmla="*/ 17547 h 68612"/>
              <a:gd name="connsiteX67" fmla="*/ 72008 w 123073"/>
              <a:gd name="connsiteY67" fmla="*/ 9340 h 68612"/>
              <a:gd name="connsiteX68" fmla="*/ 75655 w 123073"/>
              <a:gd name="connsiteY68" fmla="*/ 7516 h 68612"/>
              <a:gd name="connsiteX69" fmla="*/ 77479 w 123073"/>
              <a:gd name="connsiteY69" fmla="*/ 10251 h 68612"/>
              <a:gd name="connsiteX70" fmla="*/ 96629 w 123073"/>
              <a:gd name="connsiteY70" fmla="*/ 11163 h 68612"/>
              <a:gd name="connsiteX71" fmla="*/ 107571 w 123073"/>
              <a:gd name="connsiteY71" fmla="*/ 13899 h 68612"/>
              <a:gd name="connsiteX72" fmla="*/ 118514 w 123073"/>
              <a:gd name="connsiteY72" fmla="*/ 14811 h 6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3073" h="68612">
                <a:moveTo>
                  <a:pt x="118514" y="14811"/>
                </a:moveTo>
                <a:cubicBezTo>
                  <a:pt x="119426" y="18458"/>
                  <a:pt x="118514" y="25753"/>
                  <a:pt x="121250" y="27577"/>
                </a:cubicBezTo>
                <a:cubicBezTo>
                  <a:pt x="122162" y="29401"/>
                  <a:pt x="120338" y="31225"/>
                  <a:pt x="120338" y="33049"/>
                </a:cubicBezTo>
                <a:cubicBezTo>
                  <a:pt x="120338" y="33960"/>
                  <a:pt x="119426" y="33049"/>
                  <a:pt x="120338" y="33960"/>
                </a:cubicBezTo>
                <a:cubicBezTo>
                  <a:pt x="120338" y="35784"/>
                  <a:pt x="123074" y="31225"/>
                  <a:pt x="122162" y="30313"/>
                </a:cubicBezTo>
                <a:cubicBezTo>
                  <a:pt x="123074" y="31225"/>
                  <a:pt x="121250" y="34872"/>
                  <a:pt x="123074" y="35784"/>
                </a:cubicBezTo>
                <a:cubicBezTo>
                  <a:pt x="122162" y="39432"/>
                  <a:pt x="123074" y="44903"/>
                  <a:pt x="122162" y="47639"/>
                </a:cubicBezTo>
                <a:cubicBezTo>
                  <a:pt x="116690" y="47639"/>
                  <a:pt x="117602" y="43991"/>
                  <a:pt x="113043" y="43079"/>
                </a:cubicBezTo>
                <a:cubicBezTo>
                  <a:pt x="110307" y="43991"/>
                  <a:pt x="106660" y="41256"/>
                  <a:pt x="104836" y="44903"/>
                </a:cubicBezTo>
                <a:cubicBezTo>
                  <a:pt x="104836" y="44903"/>
                  <a:pt x="103924" y="45815"/>
                  <a:pt x="103012" y="44903"/>
                </a:cubicBezTo>
                <a:cubicBezTo>
                  <a:pt x="95717" y="43079"/>
                  <a:pt x="105748" y="51286"/>
                  <a:pt x="89334" y="54022"/>
                </a:cubicBezTo>
                <a:cubicBezTo>
                  <a:pt x="88422" y="54022"/>
                  <a:pt x="89334" y="52198"/>
                  <a:pt x="88422" y="53110"/>
                </a:cubicBezTo>
                <a:cubicBezTo>
                  <a:pt x="87510" y="54022"/>
                  <a:pt x="90246" y="54022"/>
                  <a:pt x="89334" y="54934"/>
                </a:cubicBezTo>
                <a:cubicBezTo>
                  <a:pt x="85686" y="54934"/>
                  <a:pt x="89334" y="56758"/>
                  <a:pt x="86598" y="54934"/>
                </a:cubicBezTo>
                <a:cubicBezTo>
                  <a:pt x="81127" y="55846"/>
                  <a:pt x="84774" y="53110"/>
                  <a:pt x="82039" y="54022"/>
                </a:cubicBezTo>
                <a:cubicBezTo>
                  <a:pt x="81127" y="54934"/>
                  <a:pt x="81127" y="55846"/>
                  <a:pt x="79303" y="54934"/>
                </a:cubicBezTo>
                <a:cubicBezTo>
                  <a:pt x="78391" y="53110"/>
                  <a:pt x="78391" y="54022"/>
                  <a:pt x="77479" y="54934"/>
                </a:cubicBezTo>
                <a:cubicBezTo>
                  <a:pt x="76567" y="54934"/>
                  <a:pt x="74743" y="54022"/>
                  <a:pt x="72920" y="54934"/>
                </a:cubicBezTo>
                <a:cubicBezTo>
                  <a:pt x="71096" y="54934"/>
                  <a:pt x="73832" y="56758"/>
                  <a:pt x="71096" y="57670"/>
                </a:cubicBezTo>
                <a:cubicBezTo>
                  <a:pt x="69272" y="58582"/>
                  <a:pt x="67448" y="57670"/>
                  <a:pt x="66536" y="59494"/>
                </a:cubicBezTo>
                <a:cubicBezTo>
                  <a:pt x="61065" y="60405"/>
                  <a:pt x="68360" y="64053"/>
                  <a:pt x="62889" y="64965"/>
                </a:cubicBezTo>
                <a:cubicBezTo>
                  <a:pt x="61977" y="67701"/>
                  <a:pt x="58329" y="66789"/>
                  <a:pt x="55594" y="68613"/>
                </a:cubicBezTo>
                <a:cubicBezTo>
                  <a:pt x="52858" y="68613"/>
                  <a:pt x="49210" y="65877"/>
                  <a:pt x="49210" y="64053"/>
                </a:cubicBezTo>
                <a:cubicBezTo>
                  <a:pt x="49210" y="63141"/>
                  <a:pt x="48298" y="62229"/>
                  <a:pt x="49210" y="61317"/>
                </a:cubicBezTo>
                <a:cubicBezTo>
                  <a:pt x="49210" y="60405"/>
                  <a:pt x="50122" y="60405"/>
                  <a:pt x="49210" y="59494"/>
                </a:cubicBezTo>
                <a:cubicBezTo>
                  <a:pt x="47387" y="57670"/>
                  <a:pt x="45563" y="59494"/>
                  <a:pt x="43739" y="60405"/>
                </a:cubicBezTo>
                <a:cubicBezTo>
                  <a:pt x="41915" y="59494"/>
                  <a:pt x="44651" y="58582"/>
                  <a:pt x="45563" y="57670"/>
                </a:cubicBezTo>
                <a:cubicBezTo>
                  <a:pt x="46475" y="55846"/>
                  <a:pt x="47387" y="54022"/>
                  <a:pt x="49210" y="53110"/>
                </a:cubicBezTo>
                <a:cubicBezTo>
                  <a:pt x="50122" y="51286"/>
                  <a:pt x="47387" y="49463"/>
                  <a:pt x="48298" y="47639"/>
                </a:cubicBezTo>
                <a:cubicBezTo>
                  <a:pt x="49210" y="44903"/>
                  <a:pt x="56505" y="46727"/>
                  <a:pt x="54682" y="43079"/>
                </a:cubicBezTo>
                <a:cubicBezTo>
                  <a:pt x="54682" y="41256"/>
                  <a:pt x="54682" y="41256"/>
                  <a:pt x="52858" y="41256"/>
                </a:cubicBezTo>
                <a:cubicBezTo>
                  <a:pt x="50122" y="39432"/>
                  <a:pt x="47387" y="36696"/>
                  <a:pt x="43739" y="38520"/>
                </a:cubicBezTo>
                <a:cubicBezTo>
                  <a:pt x="42827" y="42167"/>
                  <a:pt x="41003" y="38520"/>
                  <a:pt x="40092" y="41256"/>
                </a:cubicBezTo>
                <a:cubicBezTo>
                  <a:pt x="39180" y="43991"/>
                  <a:pt x="35532" y="45815"/>
                  <a:pt x="32796" y="46727"/>
                </a:cubicBezTo>
                <a:cubicBezTo>
                  <a:pt x="31885" y="49463"/>
                  <a:pt x="29149" y="49463"/>
                  <a:pt x="27325" y="51286"/>
                </a:cubicBezTo>
                <a:cubicBezTo>
                  <a:pt x="26413" y="55846"/>
                  <a:pt x="20942" y="51286"/>
                  <a:pt x="21854" y="54934"/>
                </a:cubicBezTo>
                <a:cubicBezTo>
                  <a:pt x="21854" y="55846"/>
                  <a:pt x="20942" y="54934"/>
                  <a:pt x="20030" y="54934"/>
                </a:cubicBezTo>
                <a:cubicBezTo>
                  <a:pt x="20030" y="54934"/>
                  <a:pt x="20030" y="53110"/>
                  <a:pt x="19118" y="54022"/>
                </a:cubicBezTo>
                <a:cubicBezTo>
                  <a:pt x="19118" y="55846"/>
                  <a:pt x="18206" y="55846"/>
                  <a:pt x="16382" y="54934"/>
                </a:cubicBezTo>
                <a:cubicBezTo>
                  <a:pt x="16382" y="56758"/>
                  <a:pt x="15470" y="55846"/>
                  <a:pt x="14559" y="55846"/>
                </a:cubicBezTo>
                <a:cubicBezTo>
                  <a:pt x="14559" y="54934"/>
                  <a:pt x="14559" y="52198"/>
                  <a:pt x="12735" y="51286"/>
                </a:cubicBezTo>
                <a:cubicBezTo>
                  <a:pt x="10911" y="52198"/>
                  <a:pt x="11823" y="53110"/>
                  <a:pt x="9999" y="52198"/>
                </a:cubicBezTo>
                <a:cubicBezTo>
                  <a:pt x="9087" y="54022"/>
                  <a:pt x="5440" y="53110"/>
                  <a:pt x="5440" y="51286"/>
                </a:cubicBezTo>
                <a:cubicBezTo>
                  <a:pt x="5440" y="50375"/>
                  <a:pt x="4528" y="51286"/>
                  <a:pt x="4528" y="51286"/>
                </a:cubicBezTo>
                <a:cubicBezTo>
                  <a:pt x="2704" y="50375"/>
                  <a:pt x="4528" y="48551"/>
                  <a:pt x="1792" y="49463"/>
                </a:cubicBezTo>
                <a:cubicBezTo>
                  <a:pt x="880" y="47639"/>
                  <a:pt x="5440" y="46727"/>
                  <a:pt x="3616" y="44903"/>
                </a:cubicBezTo>
                <a:cubicBezTo>
                  <a:pt x="6351" y="42167"/>
                  <a:pt x="9087" y="38520"/>
                  <a:pt x="4528" y="36696"/>
                </a:cubicBezTo>
                <a:cubicBezTo>
                  <a:pt x="880" y="33960"/>
                  <a:pt x="3616" y="33960"/>
                  <a:pt x="1792" y="31225"/>
                </a:cubicBezTo>
                <a:cubicBezTo>
                  <a:pt x="-2768" y="29401"/>
                  <a:pt x="2704" y="26665"/>
                  <a:pt x="3616" y="23930"/>
                </a:cubicBezTo>
                <a:cubicBezTo>
                  <a:pt x="1792" y="19370"/>
                  <a:pt x="5440" y="14811"/>
                  <a:pt x="7263" y="10251"/>
                </a:cubicBezTo>
                <a:cubicBezTo>
                  <a:pt x="8175" y="12075"/>
                  <a:pt x="11823" y="12987"/>
                  <a:pt x="14559" y="14811"/>
                </a:cubicBezTo>
                <a:cubicBezTo>
                  <a:pt x="16382" y="12987"/>
                  <a:pt x="20030" y="17547"/>
                  <a:pt x="20942" y="12987"/>
                </a:cubicBezTo>
                <a:cubicBezTo>
                  <a:pt x="21854" y="12075"/>
                  <a:pt x="21854" y="13899"/>
                  <a:pt x="22766" y="13899"/>
                </a:cubicBezTo>
                <a:cubicBezTo>
                  <a:pt x="22766" y="12075"/>
                  <a:pt x="25501" y="12075"/>
                  <a:pt x="26413" y="11163"/>
                </a:cubicBezTo>
                <a:cubicBezTo>
                  <a:pt x="28237" y="11163"/>
                  <a:pt x="29149" y="7516"/>
                  <a:pt x="30061" y="8428"/>
                </a:cubicBezTo>
                <a:cubicBezTo>
                  <a:pt x="30973" y="7516"/>
                  <a:pt x="30061" y="5692"/>
                  <a:pt x="30973" y="4780"/>
                </a:cubicBezTo>
                <a:cubicBezTo>
                  <a:pt x="35532" y="2044"/>
                  <a:pt x="41003" y="2956"/>
                  <a:pt x="45563" y="221"/>
                </a:cubicBezTo>
                <a:cubicBezTo>
                  <a:pt x="54682" y="-1603"/>
                  <a:pt x="44651" y="8428"/>
                  <a:pt x="42827" y="10251"/>
                </a:cubicBezTo>
                <a:cubicBezTo>
                  <a:pt x="42827" y="14811"/>
                  <a:pt x="38268" y="14811"/>
                  <a:pt x="38268" y="18458"/>
                </a:cubicBezTo>
                <a:cubicBezTo>
                  <a:pt x="40092" y="20282"/>
                  <a:pt x="43739" y="18458"/>
                  <a:pt x="45563" y="20282"/>
                </a:cubicBezTo>
                <a:cubicBezTo>
                  <a:pt x="46475" y="22106"/>
                  <a:pt x="46475" y="24842"/>
                  <a:pt x="49210" y="22106"/>
                </a:cubicBezTo>
                <a:cubicBezTo>
                  <a:pt x="51034" y="21194"/>
                  <a:pt x="53770" y="21194"/>
                  <a:pt x="54682" y="19370"/>
                </a:cubicBezTo>
                <a:cubicBezTo>
                  <a:pt x="57417" y="21194"/>
                  <a:pt x="61977" y="19370"/>
                  <a:pt x="62889" y="23930"/>
                </a:cubicBezTo>
                <a:cubicBezTo>
                  <a:pt x="61065" y="26665"/>
                  <a:pt x="62889" y="29401"/>
                  <a:pt x="65624" y="26665"/>
                </a:cubicBezTo>
                <a:cubicBezTo>
                  <a:pt x="67448" y="26665"/>
                  <a:pt x="68360" y="26665"/>
                  <a:pt x="69272" y="24842"/>
                </a:cubicBezTo>
                <a:cubicBezTo>
                  <a:pt x="70184" y="23018"/>
                  <a:pt x="70184" y="22106"/>
                  <a:pt x="69272" y="20282"/>
                </a:cubicBezTo>
                <a:cubicBezTo>
                  <a:pt x="69272" y="16635"/>
                  <a:pt x="69272" y="17547"/>
                  <a:pt x="72008" y="17547"/>
                </a:cubicBezTo>
                <a:cubicBezTo>
                  <a:pt x="72008" y="14811"/>
                  <a:pt x="67448" y="10251"/>
                  <a:pt x="72008" y="9340"/>
                </a:cubicBezTo>
                <a:cubicBezTo>
                  <a:pt x="72920" y="8428"/>
                  <a:pt x="73832" y="6604"/>
                  <a:pt x="75655" y="7516"/>
                </a:cubicBezTo>
                <a:cubicBezTo>
                  <a:pt x="77479" y="6604"/>
                  <a:pt x="77479" y="8428"/>
                  <a:pt x="77479" y="10251"/>
                </a:cubicBezTo>
                <a:cubicBezTo>
                  <a:pt x="82951" y="12987"/>
                  <a:pt x="91158" y="12987"/>
                  <a:pt x="96629" y="11163"/>
                </a:cubicBezTo>
                <a:cubicBezTo>
                  <a:pt x="100276" y="12075"/>
                  <a:pt x="103924" y="12987"/>
                  <a:pt x="107571" y="13899"/>
                </a:cubicBezTo>
                <a:cubicBezTo>
                  <a:pt x="111219" y="13899"/>
                  <a:pt x="115778" y="16635"/>
                  <a:pt x="118514" y="14811"/>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1" name="Forma Livre: Forma 110">
            <a:extLst>
              <a:ext uri="{FF2B5EF4-FFF2-40B4-BE49-F238E27FC236}">
                <a16:creationId xmlns:a16="http://schemas.microsoft.com/office/drawing/2014/main" id="{45EF53A2-7318-4272-AC1B-BB31577CE6B8}"/>
              </a:ext>
            </a:extLst>
          </p:cNvPr>
          <p:cNvSpPr/>
          <p:nvPr/>
        </p:nvSpPr>
        <p:spPr>
          <a:xfrm>
            <a:off x="3927322" y="3586324"/>
            <a:ext cx="356400" cy="123879"/>
          </a:xfrm>
          <a:custGeom>
            <a:avLst/>
            <a:gdLst>
              <a:gd name="connsiteX0" fmla="*/ 200050 w 202785"/>
              <a:gd name="connsiteY0" fmla="*/ 10702 h 70485"/>
              <a:gd name="connsiteX1" fmla="*/ 202786 w 202785"/>
              <a:gd name="connsiteY1" fmla="*/ 12526 h 70485"/>
              <a:gd name="connsiteX2" fmla="*/ 201874 w 202785"/>
              <a:gd name="connsiteY2" fmla="*/ 13438 h 70485"/>
              <a:gd name="connsiteX3" fmla="*/ 200962 w 202785"/>
              <a:gd name="connsiteY3" fmla="*/ 12526 h 70485"/>
              <a:gd name="connsiteX4" fmla="*/ 200050 w 202785"/>
              <a:gd name="connsiteY4" fmla="*/ 16174 h 70485"/>
              <a:gd name="connsiteX5" fmla="*/ 200962 w 202785"/>
              <a:gd name="connsiteY5" fmla="*/ 16174 h 70485"/>
              <a:gd name="connsiteX6" fmla="*/ 201874 w 202785"/>
              <a:gd name="connsiteY6" fmla="*/ 18909 h 70485"/>
              <a:gd name="connsiteX7" fmla="*/ 202786 w 202785"/>
              <a:gd name="connsiteY7" fmla="*/ 20733 h 70485"/>
              <a:gd name="connsiteX8" fmla="*/ 200050 w 202785"/>
              <a:gd name="connsiteY8" fmla="*/ 25292 h 70485"/>
              <a:gd name="connsiteX9" fmla="*/ 200050 w 202785"/>
              <a:gd name="connsiteY9" fmla="*/ 26204 h 70485"/>
              <a:gd name="connsiteX10" fmla="*/ 200962 w 202785"/>
              <a:gd name="connsiteY10" fmla="*/ 27116 h 70485"/>
              <a:gd name="connsiteX11" fmla="*/ 199138 w 202785"/>
              <a:gd name="connsiteY11" fmla="*/ 32588 h 70485"/>
              <a:gd name="connsiteX12" fmla="*/ 192755 w 202785"/>
              <a:gd name="connsiteY12" fmla="*/ 52649 h 70485"/>
              <a:gd name="connsiteX13" fmla="*/ 182724 w 202785"/>
              <a:gd name="connsiteY13" fmla="*/ 49914 h 70485"/>
              <a:gd name="connsiteX14" fmla="*/ 174517 w 202785"/>
              <a:gd name="connsiteY14" fmla="*/ 52649 h 70485"/>
              <a:gd name="connsiteX15" fmla="*/ 167222 w 202785"/>
              <a:gd name="connsiteY15" fmla="*/ 51737 h 70485"/>
              <a:gd name="connsiteX16" fmla="*/ 165398 w 202785"/>
              <a:gd name="connsiteY16" fmla="*/ 51737 h 70485"/>
              <a:gd name="connsiteX17" fmla="*/ 162662 w 202785"/>
              <a:gd name="connsiteY17" fmla="*/ 55385 h 70485"/>
              <a:gd name="connsiteX18" fmla="*/ 155367 w 202785"/>
              <a:gd name="connsiteY18" fmla="*/ 61768 h 70485"/>
              <a:gd name="connsiteX19" fmla="*/ 148984 w 202785"/>
              <a:gd name="connsiteY19" fmla="*/ 63592 h 70485"/>
              <a:gd name="connsiteX20" fmla="*/ 138953 w 202785"/>
              <a:gd name="connsiteY20" fmla="*/ 63592 h 70485"/>
              <a:gd name="connsiteX21" fmla="*/ 134394 w 202785"/>
              <a:gd name="connsiteY21" fmla="*/ 64504 h 70485"/>
              <a:gd name="connsiteX22" fmla="*/ 117068 w 202785"/>
              <a:gd name="connsiteY22" fmla="*/ 53561 h 70485"/>
              <a:gd name="connsiteX23" fmla="*/ 112508 w 202785"/>
              <a:gd name="connsiteY23" fmla="*/ 52649 h 70485"/>
              <a:gd name="connsiteX24" fmla="*/ 109773 w 202785"/>
              <a:gd name="connsiteY24" fmla="*/ 54473 h 70485"/>
              <a:gd name="connsiteX25" fmla="*/ 106125 w 202785"/>
              <a:gd name="connsiteY25" fmla="*/ 58121 h 70485"/>
              <a:gd name="connsiteX26" fmla="*/ 100654 w 202785"/>
              <a:gd name="connsiteY26" fmla="*/ 61768 h 70485"/>
              <a:gd name="connsiteX27" fmla="*/ 94271 w 202785"/>
              <a:gd name="connsiteY27" fmla="*/ 58121 h 70485"/>
              <a:gd name="connsiteX28" fmla="*/ 92447 w 202785"/>
              <a:gd name="connsiteY28" fmla="*/ 56297 h 70485"/>
              <a:gd name="connsiteX29" fmla="*/ 89711 w 202785"/>
              <a:gd name="connsiteY29" fmla="*/ 51737 h 70485"/>
              <a:gd name="connsiteX30" fmla="*/ 86064 w 202785"/>
              <a:gd name="connsiteY30" fmla="*/ 50826 h 70485"/>
              <a:gd name="connsiteX31" fmla="*/ 84240 w 202785"/>
              <a:gd name="connsiteY31" fmla="*/ 54473 h 70485"/>
              <a:gd name="connsiteX32" fmla="*/ 75121 w 202785"/>
              <a:gd name="connsiteY32" fmla="*/ 49002 h 70485"/>
              <a:gd name="connsiteX33" fmla="*/ 68738 w 202785"/>
              <a:gd name="connsiteY33" fmla="*/ 46266 h 70485"/>
              <a:gd name="connsiteX34" fmla="*/ 66002 w 202785"/>
              <a:gd name="connsiteY34" fmla="*/ 44442 h 70485"/>
              <a:gd name="connsiteX35" fmla="*/ 53235 w 202785"/>
              <a:gd name="connsiteY35" fmla="*/ 44442 h 70485"/>
              <a:gd name="connsiteX36" fmla="*/ 46852 w 202785"/>
              <a:gd name="connsiteY36" fmla="*/ 49914 h 70485"/>
              <a:gd name="connsiteX37" fmla="*/ 46852 w 202785"/>
              <a:gd name="connsiteY37" fmla="*/ 52649 h 70485"/>
              <a:gd name="connsiteX38" fmla="*/ 39557 w 202785"/>
              <a:gd name="connsiteY38" fmla="*/ 59033 h 70485"/>
              <a:gd name="connsiteX39" fmla="*/ 33174 w 202785"/>
              <a:gd name="connsiteY39" fmla="*/ 64504 h 70485"/>
              <a:gd name="connsiteX40" fmla="*/ 28614 w 202785"/>
              <a:gd name="connsiteY40" fmla="*/ 68152 h 70485"/>
              <a:gd name="connsiteX41" fmla="*/ 22231 w 202785"/>
              <a:gd name="connsiteY41" fmla="*/ 69975 h 70485"/>
              <a:gd name="connsiteX42" fmla="*/ 20407 w 202785"/>
              <a:gd name="connsiteY42" fmla="*/ 69063 h 70485"/>
              <a:gd name="connsiteX43" fmla="*/ 19496 w 202785"/>
              <a:gd name="connsiteY43" fmla="*/ 68152 h 70485"/>
              <a:gd name="connsiteX44" fmla="*/ 18584 w 202785"/>
              <a:gd name="connsiteY44" fmla="*/ 61768 h 70485"/>
              <a:gd name="connsiteX45" fmla="*/ 14024 w 202785"/>
              <a:gd name="connsiteY45" fmla="*/ 56297 h 70485"/>
              <a:gd name="connsiteX46" fmla="*/ 13112 w 202785"/>
              <a:gd name="connsiteY46" fmla="*/ 49914 h 70485"/>
              <a:gd name="connsiteX47" fmla="*/ 11289 w 202785"/>
              <a:gd name="connsiteY47" fmla="*/ 49914 h 70485"/>
              <a:gd name="connsiteX48" fmla="*/ 10377 w 202785"/>
              <a:gd name="connsiteY48" fmla="*/ 48090 h 70485"/>
              <a:gd name="connsiteX49" fmla="*/ 7641 w 202785"/>
              <a:gd name="connsiteY49" fmla="*/ 47178 h 70485"/>
              <a:gd name="connsiteX50" fmla="*/ 2170 w 202785"/>
              <a:gd name="connsiteY50" fmla="*/ 47178 h 70485"/>
              <a:gd name="connsiteX51" fmla="*/ 4905 w 202785"/>
              <a:gd name="connsiteY51" fmla="*/ 43530 h 70485"/>
              <a:gd name="connsiteX52" fmla="*/ 8553 w 202785"/>
              <a:gd name="connsiteY52" fmla="*/ 40795 h 70485"/>
              <a:gd name="connsiteX53" fmla="*/ 11289 w 202785"/>
              <a:gd name="connsiteY53" fmla="*/ 37147 h 70485"/>
              <a:gd name="connsiteX54" fmla="*/ 14024 w 202785"/>
              <a:gd name="connsiteY54" fmla="*/ 35323 h 70485"/>
              <a:gd name="connsiteX55" fmla="*/ 15848 w 202785"/>
              <a:gd name="connsiteY55" fmla="*/ 35323 h 70485"/>
              <a:gd name="connsiteX56" fmla="*/ 18584 w 202785"/>
              <a:gd name="connsiteY56" fmla="*/ 31676 h 70485"/>
              <a:gd name="connsiteX57" fmla="*/ 21319 w 202785"/>
              <a:gd name="connsiteY57" fmla="*/ 16174 h 70485"/>
              <a:gd name="connsiteX58" fmla="*/ 20407 w 202785"/>
              <a:gd name="connsiteY58" fmla="*/ 7967 h 70485"/>
              <a:gd name="connsiteX59" fmla="*/ 36821 w 202785"/>
              <a:gd name="connsiteY59" fmla="*/ 5231 h 70485"/>
              <a:gd name="connsiteX60" fmla="*/ 45940 w 202785"/>
              <a:gd name="connsiteY60" fmla="*/ 3407 h 70485"/>
              <a:gd name="connsiteX61" fmla="*/ 61443 w 202785"/>
              <a:gd name="connsiteY61" fmla="*/ 9790 h 70485"/>
              <a:gd name="connsiteX62" fmla="*/ 66914 w 202785"/>
              <a:gd name="connsiteY62" fmla="*/ 14350 h 70485"/>
              <a:gd name="connsiteX63" fmla="*/ 70562 w 202785"/>
              <a:gd name="connsiteY63" fmla="*/ 18909 h 70485"/>
              <a:gd name="connsiteX64" fmla="*/ 73297 w 202785"/>
              <a:gd name="connsiteY64" fmla="*/ 18909 h 70485"/>
              <a:gd name="connsiteX65" fmla="*/ 77857 w 202785"/>
              <a:gd name="connsiteY65" fmla="*/ 14350 h 70485"/>
              <a:gd name="connsiteX66" fmla="*/ 81504 w 202785"/>
              <a:gd name="connsiteY66" fmla="*/ 11614 h 70485"/>
              <a:gd name="connsiteX67" fmla="*/ 85152 w 202785"/>
              <a:gd name="connsiteY67" fmla="*/ 13438 h 70485"/>
              <a:gd name="connsiteX68" fmla="*/ 86064 w 202785"/>
              <a:gd name="connsiteY68" fmla="*/ 15262 h 70485"/>
              <a:gd name="connsiteX69" fmla="*/ 88799 w 202785"/>
              <a:gd name="connsiteY69" fmla="*/ 15262 h 70485"/>
              <a:gd name="connsiteX70" fmla="*/ 90623 w 202785"/>
              <a:gd name="connsiteY70" fmla="*/ 15262 h 70485"/>
              <a:gd name="connsiteX71" fmla="*/ 94271 w 202785"/>
              <a:gd name="connsiteY71" fmla="*/ 16174 h 70485"/>
              <a:gd name="connsiteX72" fmla="*/ 96094 w 202785"/>
              <a:gd name="connsiteY72" fmla="*/ 17085 h 70485"/>
              <a:gd name="connsiteX73" fmla="*/ 97918 w 202785"/>
              <a:gd name="connsiteY73" fmla="*/ 16174 h 70485"/>
              <a:gd name="connsiteX74" fmla="*/ 100654 w 202785"/>
              <a:gd name="connsiteY74" fmla="*/ 16174 h 70485"/>
              <a:gd name="connsiteX75" fmla="*/ 100654 w 202785"/>
              <a:gd name="connsiteY75" fmla="*/ 14350 h 70485"/>
              <a:gd name="connsiteX76" fmla="*/ 105213 w 202785"/>
              <a:gd name="connsiteY76" fmla="*/ 12526 h 70485"/>
              <a:gd name="connsiteX77" fmla="*/ 114332 w 202785"/>
              <a:gd name="connsiteY77" fmla="*/ 7055 h 70485"/>
              <a:gd name="connsiteX78" fmla="*/ 117980 w 202785"/>
              <a:gd name="connsiteY78" fmla="*/ 2495 h 70485"/>
              <a:gd name="connsiteX79" fmla="*/ 120716 w 202785"/>
              <a:gd name="connsiteY79" fmla="*/ 2495 h 70485"/>
              <a:gd name="connsiteX80" fmla="*/ 129835 w 202785"/>
              <a:gd name="connsiteY80" fmla="*/ 2495 h 70485"/>
              <a:gd name="connsiteX81" fmla="*/ 132570 w 202785"/>
              <a:gd name="connsiteY81" fmla="*/ 3407 h 70485"/>
              <a:gd name="connsiteX82" fmla="*/ 133482 w 202785"/>
              <a:gd name="connsiteY82" fmla="*/ 6143 h 70485"/>
              <a:gd name="connsiteX83" fmla="*/ 127099 w 202785"/>
              <a:gd name="connsiteY83" fmla="*/ 8878 h 70485"/>
              <a:gd name="connsiteX84" fmla="*/ 126187 w 202785"/>
              <a:gd name="connsiteY84" fmla="*/ 16174 h 70485"/>
              <a:gd name="connsiteX85" fmla="*/ 122539 w 202785"/>
              <a:gd name="connsiteY85" fmla="*/ 21645 h 70485"/>
              <a:gd name="connsiteX86" fmla="*/ 125275 w 202785"/>
              <a:gd name="connsiteY86" fmla="*/ 21645 h 70485"/>
              <a:gd name="connsiteX87" fmla="*/ 128923 w 202785"/>
              <a:gd name="connsiteY87" fmla="*/ 22557 h 70485"/>
              <a:gd name="connsiteX88" fmla="*/ 133482 w 202785"/>
              <a:gd name="connsiteY88" fmla="*/ 29852 h 70485"/>
              <a:gd name="connsiteX89" fmla="*/ 138953 w 202785"/>
              <a:gd name="connsiteY89" fmla="*/ 28940 h 70485"/>
              <a:gd name="connsiteX90" fmla="*/ 142601 w 202785"/>
              <a:gd name="connsiteY90" fmla="*/ 26204 h 70485"/>
              <a:gd name="connsiteX91" fmla="*/ 144425 w 202785"/>
              <a:gd name="connsiteY91" fmla="*/ 24380 h 70485"/>
              <a:gd name="connsiteX92" fmla="*/ 143513 w 202785"/>
              <a:gd name="connsiteY92" fmla="*/ 21645 h 70485"/>
              <a:gd name="connsiteX93" fmla="*/ 146248 w 202785"/>
              <a:gd name="connsiteY93" fmla="*/ 19821 h 70485"/>
              <a:gd name="connsiteX94" fmla="*/ 147160 w 202785"/>
              <a:gd name="connsiteY94" fmla="*/ 18909 h 70485"/>
              <a:gd name="connsiteX95" fmla="*/ 156279 w 202785"/>
              <a:gd name="connsiteY95" fmla="*/ 16174 h 70485"/>
              <a:gd name="connsiteX96" fmla="*/ 160839 w 202785"/>
              <a:gd name="connsiteY96" fmla="*/ 14350 h 70485"/>
              <a:gd name="connsiteX97" fmla="*/ 161751 w 202785"/>
              <a:gd name="connsiteY97" fmla="*/ 16174 h 70485"/>
              <a:gd name="connsiteX98" fmla="*/ 165398 w 202785"/>
              <a:gd name="connsiteY98" fmla="*/ 16174 h 70485"/>
              <a:gd name="connsiteX99" fmla="*/ 167222 w 202785"/>
              <a:gd name="connsiteY99" fmla="*/ 17085 h 70485"/>
              <a:gd name="connsiteX100" fmla="*/ 169046 w 202785"/>
              <a:gd name="connsiteY100" fmla="*/ 15262 h 70485"/>
              <a:gd name="connsiteX101" fmla="*/ 168134 w 202785"/>
              <a:gd name="connsiteY101" fmla="*/ 14350 h 70485"/>
              <a:gd name="connsiteX102" fmla="*/ 169046 w 202785"/>
              <a:gd name="connsiteY102" fmla="*/ 15262 h 70485"/>
              <a:gd name="connsiteX103" fmla="*/ 175429 w 202785"/>
              <a:gd name="connsiteY103" fmla="*/ 13438 h 70485"/>
              <a:gd name="connsiteX104" fmla="*/ 180900 w 202785"/>
              <a:gd name="connsiteY104" fmla="*/ 5231 h 70485"/>
              <a:gd name="connsiteX105" fmla="*/ 187284 w 202785"/>
              <a:gd name="connsiteY105" fmla="*/ 3407 h 70485"/>
              <a:gd name="connsiteX106" fmla="*/ 200050 w 202785"/>
              <a:gd name="connsiteY106" fmla="*/ 10702 h 70485"/>
              <a:gd name="connsiteX107" fmla="*/ 200962 w 202785"/>
              <a:gd name="connsiteY107" fmla="*/ 15262 h 70485"/>
              <a:gd name="connsiteX108" fmla="*/ 200962 w 202785"/>
              <a:gd name="connsiteY108" fmla="*/ 18909 h 70485"/>
              <a:gd name="connsiteX109" fmla="*/ 200962 w 202785"/>
              <a:gd name="connsiteY109" fmla="*/ 15262 h 7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02785" h="70485">
                <a:moveTo>
                  <a:pt x="200050" y="10702"/>
                </a:moveTo>
                <a:cubicBezTo>
                  <a:pt x="198226" y="11614"/>
                  <a:pt x="201874" y="10702"/>
                  <a:pt x="202786" y="12526"/>
                </a:cubicBezTo>
                <a:cubicBezTo>
                  <a:pt x="202786" y="13438"/>
                  <a:pt x="201874" y="16174"/>
                  <a:pt x="201874" y="13438"/>
                </a:cubicBezTo>
                <a:cubicBezTo>
                  <a:pt x="201874" y="15262"/>
                  <a:pt x="200962" y="13438"/>
                  <a:pt x="200962" y="12526"/>
                </a:cubicBezTo>
                <a:cubicBezTo>
                  <a:pt x="200962" y="14350"/>
                  <a:pt x="201874" y="14350"/>
                  <a:pt x="200050" y="16174"/>
                </a:cubicBezTo>
                <a:cubicBezTo>
                  <a:pt x="200050" y="16174"/>
                  <a:pt x="201874" y="15262"/>
                  <a:pt x="200962" y="16174"/>
                </a:cubicBezTo>
                <a:cubicBezTo>
                  <a:pt x="199138" y="17997"/>
                  <a:pt x="200962" y="18909"/>
                  <a:pt x="201874" y="18909"/>
                </a:cubicBezTo>
                <a:cubicBezTo>
                  <a:pt x="201874" y="21645"/>
                  <a:pt x="201874" y="18909"/>
                  <a:pt x="202786" y="20733"/>
                </a:cubicBezTo>
                <a:cubicBezTo>
                  <a:pt x="201874" y="21645"/>
                  <a:pt x="201874" y="28028"/>
                  <a:pt x="200050" y="25292"/>
                </a:cubicBezTo>
                <a:cubicBezTo>
                  <a:pt x="198226" y="24380"/>
                  <a:pt x="200050" y="25292"/>
                  <a:pt x="200050" y="26204"/>
                </a:cubicBezTo>
                <a:cubicBezTo>
                  <a:pt x="200050" y="26204"/>
                  <a:pt x="200050" y="28028"/>
                  <a:pt x="200962" y="27116"/>
                </a:cubicBezTo>
                <a:cubicBezTo>
                  <a:pt x="200962" y="28028"/>
                  <a:pt x="200050" y="30764"/>
                  <a:pt x="199138" y="32588"/>
                </a:cubicBezTo>
                <a:cubicBezTo>
                  <a:pt x="198226" y="38971"/>
                  <a:pt x="193667" y="45354"/>
                  <a:pt x="192755" y="52649"/>
                </a:cubicBezTo>
                <a:cubicBezTo>
                  <a:pt x="190019" y="50826"/>
                  <a:pt x="184548" y="52649"/>
                  <a:pt x="182724" y="49914"/>
                </a:cubicBezTo>
                <a:cubicBezTo>
                  <a:pt x="179989" y="49002"/>
                  <a:pt x="177253" y="51737"/>
                  <a:pt x="174517" y="52649"/>
                </a:cubicBezTo>
                <a:cubicBezTo>
                  <a:pt x="171781" y="51737"/>
                  <a:pt x="169958" y="49914"/>
                  <a:pt x="167222" y="51737"/>
                </a:cubicBezTo>
                <a:cubicBezTo>
                  <a:pt x="166310" y="52649"/>
                  <a:pt x="166310" y="50826"/>
                  <a:pt x="165398" y="51737"/>
                </a:cubicBezTo>
                <a:cubicBezTo>
                  <a:pt x="164486" y="52649"/>
                  <a:pt x="161751" y="53561"/>
                  <a:pt x="162662" y="55385"/>
                </a:cubicBezTo>
                <a:cubicBezTo>
                  <a:pt x="159927" y="57209"/>
                  <a:pt x="158103" y="59945"/>
                  <a:pt x="155367" y="61768"/>
                </a:cubicBezTo>
                <a:cubicBezTo>
                  <a:pt x="153544" y="61768"/>
                  <a:pt x="150808" y="62680"/>
                  <a:pt x="148984" y="63592"/>
                </a:cubicBezTo>
                <a:cubicBezTo>
                  <a:pt x="147160" y="65416"/>
                  <a:pt x="141689" y="62680"/>
                  <a:pt x="138953" y="63592"/>
                </a:cubicBezTo>
                <a:cubicBezTo>
                  <a:pt x="136218" y="63592"/>
                  <a:pt x="137130" y="68152"/>
                  <a:pt x="134394" y="64504"/>
                </a:cubicBezTo>
                <a:cubicBezTo>
                  <a:pt x="127099" y="63592"/>
                  <a:pt x="122539" y="55385"/>
                  <a:pt x="117068" y="53561"/>
                </a:cubicBezTo>
                <a:cubicBezTo>
                  <a:pt x="114332" y="55385"/>
                  <a:pt x="113420" y="55385"/>
                  <a:pt x="112508" y="52649"/>
                </a:cubicBezTo>
                <a:cubicBezTo>
                  <a:pt x="111597" y="49002"/>
                  <a:pt x="108861" y="52649"/>
                  <a:pt x="109773" y="54473"/>
                </a:cubicBezTo>
                <a:cubicBezTo>
                  <a:pt x="108861" y="56297"/>
                  <a:pt x="107037" y="56297"/>
                  <a:pt x="106125" y="58121"/>
                </a:cubicBezTo>
                <a:cubicBezTo>
                  <a:pt x="105213" y="60856"/>
                  <a:pt x="102478" y="59945"/>
                  <a:pt x="100654" y="61768"/>
                </a:cubicBezTo>
                <a:cubicBezTo>
                  <a:pt x="97006" y="69063"/>
                  <a:pt x="95182" y="61768"/>
                  <a:pt x="94271" y="58121"/>
                </a:cubicBezTo>
                <a:cubicBezTo>
                  <a:pt x="96094" y="56297"/>
                  <a:pt x="94271" y="54473"/>
                  <a:pt x="92447" y="56297"/>
                </a:cubicBezTo>
                <a:cubicBezTo>
                  <a:pt x="89711" y="57209"/>
                  <a:pt x="86975" y="53561"/>
                  <a:pt x="89711" y="51737"/>
                </a:cubicBezTo>
                <a:cubicBezTo>
                  <a:pt x="90623" y="49914"/>
                  <a:pt x="86975" y="49002"/>
                  <a:pt x="86064" y="50826"/>
                </a:cubicBezTo>
                <a:cubicBezTo>
                  <a:pt x="85152" y="51737"/>
                  <a:pt x="86064" y="55385"/>
                  <a:pt x="84240" y="54473"/>
                </a:cubicBezTo>
                <a:cubicBezTo>
                  <a:pt x="82416" y="50826"/>
                  <a:pt x="79680" y="47178"/>
                  <a:pt x="75121" y="49002"/>
                </a:cubicBezTo>
                <a:cubicBezTo>
                  <a:pt x="73297" y="48090"/>
                  <a:pt x="71473" y="46266"/>
                  <a:pt x="68738" y="46266"/>
                </a:cubicBezTo>
                <a:cubicBezTo>
                  <a:pt x="67826" y="45354"/>
                  <a:pt x="66002" y="46266"/>
                  <a:pt x="66002" y="44442"/>
                </a:cubicBezTo>
                <a:cubicBezTo>
                  <a:pt x="63266" y="37147"/>
                  <a:pt x="56883" y="44442"/>
                  <a:pt x="53235" y="44442"/>
                </a:cubicBezTo>
                <a:cubicBezTo>
                  <a:pt x="50500" y="47178"/>
                  <a:pt x="56883" y="49002"/>
                  <a:pt x="46852" y="49914"/>
                </a:cubicBezTo>
                <a:cubicBezTo>
                  <a:pt x="45028" y="49914"/>
                  <a:pt x="45940" y="51737"/>
                  <a:pt x="46852" y="52649"/>
                </a:cubicBezTo>
                <a:cubicBezTo>
                  <a:pt x="46852" y="56297"/>
                  <a:pt x="42293" y="57209"/>
                  <a:pt x="39557" y="59033"/>
                </a:cubicBezTo>
                <a:cubicBezTo>
                  <a:pt x="34086" y="55385"/>
                  <a:pt x="34086" y="60856"/>
                  <a:pt x="33174" y="64504"/>
                </a:cubicBezTo>
                <a:cubicBezTo>
                  <a:pt x="32262" y="69063"/>
                  <a:pt x="30438" y="65416"/>
                  <a:pt x="28614" y="68152"/>
                </a:cubicBezTo>
                <a:cubicBezTo>
                  <a:pt x="25879" y="68152"/>
                  <a:pt x="25879" y="71799"/>
                  <a:pt x="22231" y="69975"/>
                </a:cubicBezTo>
                <a:cubicBezTo>
                  <a:pt x="21319" y="69975"/>
                  <a:pt x="21319" y="69063"/>
                  <a:pt x="20407" y="69063"/>
                </a:cubicBezTo>
                <a:cubicBezTo>
                  <a:pt x="19496" y="69063"/>
                  <a:pt x="19496" y="69063"/>
                  <a:pt x="19496" y="68152"/>
                </a:cubicBezTo>
                <a:cubicBezTo>
                  <a:pt x="21319" y="67240"/>
                  <a:pt x="22231" y="60856"/>
                  <a:pt x="18584" y="61768"/>
                </a:cubicBezTo>
                <a:cubicBezTo>
                  <a:pt x="14024" y="59945"/>
                  <a:pt x="16760" y="59945"/>
                  <a:pt x="14024" y="56297"/>
                </a:cubicBezTo>
                <a:cubicBezTo>
                  <a:pt x="13112" y="54473"/>
                  <a:pt x="14936" y="51737"/>
                  <a:pt x="13112" y="49914"/>
                </a:cubicBezTo>
                <a:cubicBezTo>
                  <a:pt x="12200" y="49002"/>
                  <a:pt x="12200" y="50826"/>
                  <a:pt x="11289" y="49914"/>
                </a:cubicBezTo>
                <a:cubicBezTo>
                  <a:pt x="10377" y="49914"/>
                  <a:pt x="11289" y="49002"/>
                  <a:pt x="10377" y="48090"/>
                </a:cubicBezTo>
                <a:cubicBezTo>
                  <a:pt x="9465" y="48090"/>
                  <a:pt x="6729" y="49002"/>
                  <a:pt x="7641" y="47178"/>
                </a:cubicBezTo>
                <a:cubicBezTo>
                  <a:pt x="6729" y="45354"/>
                  <a:pt x="3081" y="47178"/>
                  <a:pt x="2170" y="47178"/>
                </a:cubicBezTo>
                <a:cubicBezTo>
                  <a:pt x="-3302" y="46266"/>
                  <a:pt x="3081" y="45354"/>
                  <a:pt x="4905" y="43530"/>
                </a:cubicBezTo>
                <a:cubicBezTo>
                  <a:pt x="5817" y="41707"/>
                  <a:pt x="6729" y="40795"/>
                  <a:pt x="8553" y="40795"/>
                </a:cubicBezTo>
                <a:cubicBezTo>
                  <a:pt x="9465" y="39883"/>
                  <a:pt x="9465" y="37147"/>
                  <a:pt x="11289" y="37147"/>
                </a:cubicBezTo>
                <a:cubicBezTo>
                  <a:pt x="14024" y="38059"/>
                  <a:pt x="14024" y="37147"/>
                  <a:pt x="14024" y="35323"/>
                </a:cubicBezTo>
                <a:cubicBezTo>
                  <a:pt x="14936" y="34411"/>
                  <a:pt x="14936" y="36235"/>
                  <a:pt x="15848" y="35323"/>
                </a:cubicBezTo>
                <a:cubicBezTo>
                  <a:pt x="16760" y="33499"/>
                  <a:pt x="17672" y="33499"/>
                  <a:pt x="18584" y="31676"/>
                </a:cubicBezTo>
                <a:cubicBezTo>
                  <a:pt x="24055" y="28940"/>
                  <a:pt x="29526" y="19821"/>
                  <a:pt x="21319" y="16174"/>
                </a:cubicBezTo>
                <a:cubicBezTo>
                  <a:pt x="23143" y="12526"/>
                  <a:pt x="22231" y="11614"/>
                  <a:pt x="20407" y="7967"/>
                </a:cubicBezTo>
                <a:cubicBezTo>
                  <a:pt x="18584" y="1583"/>
                  <a:pt x="33174" y="5231"/>
                  <a:pt x="36821" y="5231"/>
                </a:cubicBezTo>
                <a:cubicBezTo>
                  <a:pt x="40469" y="5231"/>
                  <a:pt x="43205" y="2495"/>
                  <a:pt x="45940" y="3407"/>
                </a:cubicBezTo>
                <a:cubicBezTo>
                  <a:pt x="52324" y="2495"/>
                  <a:pt x="55971" y="7967"/>
                  <a:pt x="61443" y="9790"/>
                </a:cubicBezTo>
                <a:cubicBezTo>
                  <a:pt x="62354" y="11614"/>
                  <a:pt x="64178" y="14350"/>
                  <a:pt x="66914" y="14350"/>
                </a:cubicBezTo>
                <a:cubicBezTo>
                  <a:pt x="69650" y="14350"/>
                  <a:pt x="68738" y="18909"/>
                  <a:pt x="70562" y="18909"/>
                </a:cubicBezTo>
                <a:cubicBezTo>
                  <a:pt x="71473" y="17997"/>
                  <a:pt x="72385" y="17997"/>
                  <a:pt x="73297" y="18909"/>
                </a:cubicBezTo>
                <a:cubicBezTo>
                  <a:pt x="75121" y="17085"/>
                  <a:pt x="76033" y="14350"/>
                  <a:pt x="77857" y="14350"/>
                </a:cubicBezTo>
                <a:cubicBezTo>
                  <a:pt x="77857" y="12526"/>
                  <a:pt x="80592" y="13438"/>
                  <a:pt x="81504" y="11614"/>
                </a:cubicBezTo>
                <a:cubicBezTo>
                  <a:pt x="85152" y="9790"/>
                  <a:pt x="83328" y="14350"/>
                  <a:pt x="85152" y="13438"/>
                </a:cubicBezTo>
                <a:cubicBezTo>
                  <a:pt x="86064" y="13438"/>
                  <a:pt x="85152" y="15262"/>
                  <a:pt x="86064" y="15262"/>
                </a:cubicBezTo>
                <a:cubicBezTo>
                  <a:pt x="86975" y="15262"/>
                  <a:pt x="87887" y="16174"/>
                  <a:pt x="88799" y="15262"/>
                </a:cubicBezTo>
                <a:cubicBezTo>
                  <a:pt x="89711" y="15262"/>
                  <a:pt x="90623" y="13438"/>
                  <a:pt x="90623" y="15262"/>
                </a:cubicBezTo>
                <a:cubicBezTo>
                  <a:pt x="92447" y="13438"/>
                  <a:pt x="93359" y="13438"/>
                  <a:pt x="94271" y="16174"/>
                </a:cubicBezTo>
                <a:cubicBezTo>
                  <a:pt x="93359" y="17997"/>
                  <a:pt x="96094" y="18909"/>
                  <a:pt x="96094" y="17085"/>
                </a:cubicBezTo>
                <a:cubicBezTo>
                  <a:pt x="97006" y="17085"/>
                  <a:pt x="97918" y="17997"/>
                  <a:pt x="97918" y="16174"/>
                </a:cubicBezTo>
                <a:cubicBezTo>
                  <a:pt x="97918" y="13438"/>
                  <a:pt x="99742" y="17997"/>
                  <a:pt x="100654" y="16174"/>
                </a:cubicBezTo>
                <a:cubicBezTo>
                  <a:pt x="99742" y="15262"/>
                  <a:pt x="100654" y="15262"/>
                  <a:pt x="100654" y="14350"/>
                </a:cubicBezTo>
                <a:cubicBezTo>
                  <a:pt x="103389" y="14350"/>
                  <a:pt x="104301" y="15262"/>
                  <a:pt x="105213" y="12526"/>
                </a:cubicBezTo>
                <a:cubicBezTo>
                  <a:pt x="108861" y="11614"/>
                  <a:pt x="110685" y="7967"/>
                  <a:pt x="114332" y="7055"/>
                </a:cubicBezTo>
                <a:cubicBezTo>
                  <a:pt x="116156" y="6143"/>
                  <a:pt x="117068" y="4319"/>
                  <a:pt x="117980" y="2495"/>
                </a:cubicBezTo>
                <a:cubicBezTo>
                  <a:pt x="118892" y="1583"/>
                  <a:pt x="119804" y="2495"/>
                  <a:pt x="120716" y="2495"/>
                </a:cubicBezTo>
                <a:cubicBezTo>
                  <a:pt x="123451" y="-2064"/>
                  <a:pt x="126187" y="672"/>
                  <a:pt x="129835" y="2495"/>
                </a:cubicBezTo>
                <a:cubicBezTo>
                  <a:pt x="130746" y="3407"/>
                  <a:pt x="132570" y="2495"/>
                  <a:pt x="132570" y="3407"/>
                </a:cubicBezTo>
                <a:cubicBezTo>
                  <a:pt x="132570" y="4319"/>
                  <a:pt x="133482" y="5231"/>
                  <a:pt x="133482" y="6143"/>
                </a:cubicBezTo>
                <a:cubicBezTo>
                  <a:pt x="132570" y="7967"/>
                  <a:pt x="128923" y="7967"/>
                  <a:pt x="127099" y="8878"/>
                </a:cubicBezTo>
                <a:cubicBezTo>
                  <a:pt x="124363" y="11614"/>
                  <a:pt x="130746" y="15262"/>
                  <a:pt x="126187" y="16174"/>
                </a:cubicBezTo>
                <a:cubicBezTo>
                  <a:pt x="125275" y="17997"/>
                  <a:pt x="124363" y="19821"/>
                  <a:pt x="122539" y="21645"/>
                </a:cubicBezTo>
                <a:cubicBezTo>
                  <a:pt x="121627" y="23469"/>
                  <a:pt x="124363" y="21645"/>
                  <a:pt x="125275" y="21645"/>
                </a:cubicBezTo>
                <a:cubicBezTo>
                  <a:pt x="126187" y="20733"/>
                  <a:pt x="129835" y="20733"/>
                  <a:pt x="128923" y="22557"/>
                </a:cubicBezTo>
                <a:cubicBezTo>
                  <a:pt x="128011" y="26204"/>
                  <a:pt x="130746" y="28940"/>
                  <a:pt x="133482" y="29852"/>
                </a:cubicBezTo>
                <a:cubicBezTo>
                  <a:pt x="135306" y="31676"/>
                  <a:pt x="137130" y="28940"/>
                  <a:pt x="138953" y="28940"/>
                </a:cubicBezTo>
                <a:cubicBezTo>
                  <a:pt x="140777" y="28940"/>
                  <a:pt x="142601" y="28028"/>
                  <a:pt x="142601" y="26204"/>
                </a:cubicBezTo>
                <a:cubicBezTo>
                  <a:pt x="143513" y="26204"/>
                  <a:pt x="144425" y="25292"/>
                  <a:pt x="144425" y="24380"/>
                </a:cubicBezTo>
                <a:cubicBezTo>
                  <a:pt x="145337" y="23469"/>
                  <a:pt x="143513" y="22557"/>
                  <a:pt x="143513" y="21645"/>
                </a:cubicBezTo>
                <a:cubicBezTo>
                  <a:pt x="143513" y="20733"/>
                  <a:pt x="145337" y="19821"/>
                  <a:pt x="146248" y="19821"/>
                </a:cubicBezTo>
                <a:cubicBezTo>
                  <a:pt x="146248" y="18909"/>
                  <a:pt x="146248" y="18909"/>
                  <a:pt x="147160" y="18909"/>
                </a:cubicBezTo>
                <a:cubicBezTo>
                  <a:pt x="155367" y="18909"/>
                  <a:pt x="146248" y="14350"/>
                  <a:pt x="156279" y="16174"/>
                </a:cubicBezTo>
                <a:cubicBezTo>
                  <a:pt x="159015" y="13438"/>
                  <a:pt x="156279" y="18909"/>
                  <a:pt x="160839" y="14350"/>
                </a:cubicBezTo>
                <a:cubicBezTo>
                  <a:pt x="161751" y="14350"/>
                  <a:pt x="161751" y="15262"/>
                  <a:pt x="161751" y="16174"/>
                </a:cubicBezTo>
                <a:cubicBezTo>
                  <a:pt x="162662" y="17085"/>
                  <a:pt x="164486" y="15262"/>
                  <a:pt x="165398" y="16174"/>
                </a:cubicBezTo>
                <a:cubicBezTo>
                  <a:pt x="166310" y="16174"/>
                  <a:pt x="166310" y="17085"/>
                  <a:pt x="167222" y="17085"/>
                </a:cubicBezTo>
                <a:cubicBezTo>
                  <a:pt x="166310" y="15262"/>
                  <a:pt x="169958" y="17085"/>
                  <a:pt x="169046" y="15262"/>
                </a:cubicBezTo>
                <a:cubicBezTo>
                  <a:pt x="168134" y="15262"/>
                  <a:pt x="168134" y="14350"/>
                  <a:pt x="168134" y="14350"/>
                </a:cubicBezTo>
                <a:cubicBezTo>
                  <a:pt x="169046" y="13438"/>
                  <a:pt x="169046" y="14350"/>
                  <a:pt x="169046" y="15262"/>
                </a:cubicBezTo>
                <a:cubicBezTo>
                  <a:pt x="170870" y="15262"/>
                  <a:pt x="173605" y="13438"/>
                  <a:pt x="175429" y="13438"/>
                </a:cubicBezTo>
                <a:cubicBezTo>
                  <a:pt x="180900" y="11614"/>
                  <a:pt x="178165" y="8878"/>
                  <a:pt x="180900" y="5231"/>
                </a:cubicBezTo>
                <a:cubicBezTo>
                  <a:pt x="185460" y="6143"/>
                  <a:pt x="184548" y="4319"/>
                  <a:pt x="187284" y="3407"/>
                </a:cubicBezTo>
                <a:cubicBezTo>
                  <a:pt x="197315" y="6143"/>
                  <a:pt x="192755" y="7055"/>
                  <a:pt x="200050" y="10702"/>
                </a:cubicBezTo>
                <a:close/>
                <a:moveTo>
                  <a:pt x="200962" y="15262"/>
                </a:moveTo>
                <a:cubicBezTo>
                  <a:pt x="202786" y="15262"/>
                  <a:pt x="201874" y="17997"/>
                  <a:pt x="200962" y="18909"/>
                </a:cubicBezTo>
                <a:cubicBezTo>
                  <a:pt x="198226" y="18909"/>
                  <a:pt x="200050" y="16174"/>
                  <a:pt x="200962" y="15262"/>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2" name="Forma Livre: Forma 111">
            <a:extLst>
              <a:ext uri="{FF2B5EF4-FFF2-40B4-BE49-F238E27FC236}">
                <a16:creationId xmlns:a16="http://schemas.microsoft.com/office/drawing/2014/main" id="{4EAC3F38-FA6D-43CE-AAB5-730FE1984333}"/>
              </a:ext>
            </a:extLst>
          </p:cNvPr>
          <p:cNvSpPr/>
          <p:nvPr/>
        </p:nvSpPr>
        <p:spPr>
          <a:xfrm>
            <a:off x="4094361" y="3675724"/>
            <a:ext cx="170130" cy="88075"/>
          </a:xfrm>
          <a:custGeom>
            <a:avLst/>
            <a:gdLst>
              <a:gd name="connsiteX0" fmla="*/ 96802 w 96801"/>
              <a:gd name="connsiteY0" fmla="*/ 1783 h 50113"/>
              <a:gd name="connsiteX1" fmla="*/ 85859 w 96801"/>
              <a:gd name="connsiteY1" fmla="*/ 17285 h 50113"/>
              <a:gd name="connsiteX2" fmla="*/ 79476 w 96801"/>
              <a:gd name="connsiteY2" fmla="*/ 25492 h 50113"/>
              <a:gd name="connsiteX3" fmla="*/ 77652 w 96801"/>
              <a:gd name="connsiteY3" fmla="*/ 24580 h 50113"/>
              <a:gd name="connsiteX4" fmla="*/ 75828 w 96801"/>
              <a:gd name="connsiteY4" fmla="*/ 24580 h 50113"/>
              <a:gd name="connsiteX5" fmla="*/ 74004 w 96801"/>
              <a:gd name="connsiteY5" fmla="*/ 27316 h 50113"/>
              <a:gd name="connsiteX6" fmla="*/ 72180 w 96801"/>
              <a:gd name="connsiteY6" fmla="*/ 24580 h 50113"/>
              <a:gd name="connsiteX7" fmla="*/ 75828 w 96801"/>
              <a:gd name="connsiteY7" fmla="*/ 26404 h 50113"/>
              <a:gd name="connsiteX8" fmla="*/ 64885 w 96801"/>
              <a:gd name="connsiteY8" fmla="*/ 40082 h 50113"/>
              <a:gd name="connsiteX9" fmla="*/ 56678 w 96801"/>
              <a:gd name="connsiteY9" fmla="*/ 50113 h 50113"/>
              <a:gd name="connsiteX10" fmla="*/ 52119 w 96801"/>
              <a:gd name="connsiteY10" fmla="*/ 48289 h 50113"/>
              <a:gd name="connsiteX11" fmla="*/ 48471 w 96801"/>
              <a:gd name="connsiteY11" fmla="*/ 43730 h 50113"/>
              <a:gd name="connsiteX12" fmla="*/ 43912 w 96801"/>
              <a:gd name="connsiteY12" fmla="*/ 41906 h 50113"/>
              <a:gd name="connsiteX13" fmla="*/ 40264 w 96801"/>
              <a:gd name="connsiteY13" fmla="*/ 39170 h 50113"/>
              <a:gd name="connsiteX14" fmla="*/ 36617 w 96801"/>
              <a:gd name="connsiteY14" fmla="*/ 34611 h 50113"/>
              <a:gd name="connsiteX15" fmla="*/ 32057 w 96801"/>
              <a:gd name="connsiteY15" fmla="*/ 31875 h 50113"/>
              <a:gd name="connsiteX16" fmla="*/ 30233 w 96801"/>
              <a:gd name="connsiteY16" fmla="*/ 30963 h 50113"/>
              <a:gd name="connsiteX17" fmla="*/ 21115 w 96801"/>
              <a:gd name="connsiteY17" fmla="*/ 27316 h 50113"/>
              <a:gd name="connsiteX18" fmla="*/ 13819 w 96801"/>
              <a:gd name="connsiteY18" fmla="*/ 23668 h 50113"/>
              <a:gd name="connsiteX19" fmla="*/ 7436 w 96801"/>
              <a:gd name="connsiteY19" fmla="*/ 20932 h 50113"/>
              <a:gd name="connsiteX20" fmla="*/ 1965 w 96801"/>
              <a:gd name="connsiteY20" fmla="*/ 17285 h 50113"/>
              <a:gd name="connsiteX21" fmla="*/ 3788 w 96801"/>
              <a:gd name="connsiteY21" fmla="*/ 9990 h 50113"/>
              <a:gd name="connsiteX22" fmla="*/ 11996 w 96801"/>
              <a:gd name="connsiteY22" fmla="*/ 2695 h 50113"/>
              <a:gd name="connsiteX23" fmla="*/ 17467 w 96801"/>
              <a:gd name="connsiteY23" fmla="*/ 3607 h 50113"/>
              <a:gd name="connsiteX24" fmla="*/ 32969 w 96801"/>
              <a:gd name="connsiteY24" fmla="*/ 12725 h 50113"/>
              <a:gd name="connsiteX25" fmla="*/ 40264 w 96801"/>
              <a:gd name="connsiteY25" fmla="*/ 13637 h 50113"/>
              <a:gd name="connsiteX26" fmla="*/ 53942 w 96801"/>
              <a:gd name="connsiteY26" fmla="*/ 11813 h 50113"/>
              <a:gd name="connsiteX27" fmla="*/ 64885 w 96801"/>
              <a:gd name="connsiteY27" fmla="*/ 5430 h 50113"/>
              <a:gd name="connsiteX28" fmla="*/ 68533 w 96801"/>
              <a:gd name="connsiteY28" fmla="*/ 1783 h 50113"/>
              <a:gd name="connsiteX29" fmla="*/ 74916 w 96801"/>
              <a:gd name="connsiteY29" fmla="*/ 871 h 50113"/>
              <a:gd name="connsiteX30" fmla="*/ 77652 w 96801"/>
              <a:gd name="connsiteY30" fmla="*/ 2695 h 50113"/>
              <a:gd name="connsiteX31" fmla="*/ 84947 w 96801"/>
              <a:gd name="connsiteY31" fmla="*/ 871 h 50113"/>
              <a:gd name="connsiteX32" fmla="*/ 96802 w 96801"/>
              <a:gd name="connsiteY32" fmla="*/ 1783 h 5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801" h="50113">
                <a:moveTo>
                  <a:pt x="96802" y="1783"/>
                </a:moveTo>
                <a:cubicBezTo>
                  <a:pt x="94066" y="7254"/>
                  <a:pt x="89506" y="12725"/>
                  <a:pt x="85859" y="17285"/>
                </a:cubicBezTo>
                <a:cubicBezTo>
                  <a:pt x="84947" y="20932"/>
                  <a:pt x="80388" y="21844"/>
                  <a:pt x="79476" y="25492"/>
                </a:cubicBezTo>
                <a:cubicBezTo>
                  <a:pt x="76740" y="25492"/>
                  <a:pt x="76740" y="27316"/>
                  <a:pt x="77652" y="24580"/>
                </a:cubicBezTo>
                <a:cubicBezTo>
                  <a:pt x="76740" y="22756"/>
                  <a:pt x="74916" y="21844"/>
                  <a:pt x="75828" y="24580"/>
                </a:cubicBezTo>
                <a:cubicBezTo>
                  <a:pt x="75828" y="25492"/>
                  <a:pt x="74916" y="26404"/>
                  <a:pt x="74004" y="27316"/>
                </a:cubicBezTo>
                <a:cubicBezTo>
                  <a:pt x="73092" y="23668"/>
                  <a:pt x="68533" y="21844"/>
                  <a:pt x="72180" y="24580"/>
                </a:cubicBezTo>
                <a:cubicBezTo>
                  <a:pt x="73092" y="27316"/>
                  <a:pt x="73092" y="28227"/>
                  <a:pt x="75828" y="26404"/>
                </a:cubicBezTo>
                <a:cubicBezTo>
                  <a:pt x="72180" y="30963"/>
                  <a:pt x="69445" y="35523"/>
                  <a:pt x="64885" y="40082"/>
                </a:cubicBezTo>
                <a:cubicBezTo>
                  <a:pt x="61238" y="40994"/>
                  <a:pt x="59414" y="50113"/>
                  <a:pt x="56678" y="50113"/>
                </a:cubicBezTo>
                <a:cubicBezTo>
                  <a:pt x="56678" y="47377"/>
                  <a:pt x="53942" y="48289"/>
                  <a:pt x="52119" y="48289"/>
                </a:cubicBezTo>
                <a:cubicBezTo>
                  <a:pt x="52119" y="46465"/>
                  <a:pt x="51207" y="41906"/>
                  <a:pt x="48471" y="43730"/>
                </a:cubicBezTo>
                <a:cubicBezTo>
                  <a:pt x="46647" y="42818"/>
                  <a:pt x="45735" y="41906"/>
                  <a:pt x="43912" y="41906"/>
                </a:cubicBezTo>
                <a:cubicBezTo>
                  <a:pt x="43000" y="40082"/>
                  <a:pt x="42088" y="39170"/>
                  <a:pt x="40264" y="39170"/>
                </a:cubicBezTo>
                <a:cubicBezTo>
                  <a:pt x="40264" y="36435"/>
                  <a:pt x="40264" y="33699"/>
                  <a:pt x="36617" y="34611"/>
                </a:cubicBezTo>
                <a:cubicBezTo>
                  <a:pt x="35705" y="33699"/>
                  <a:pt x="33881" y="31875"/>
                  <a:pt x="32057" y="31875"/>
                </a:cubicBezTo>
                <a:cubicBezTo>
                  <a:pt x="31145" y="31875"/>
                  <a:pt x="30233" y="31875"/>
                  <a:pt x="30233" y="30963"/>
                </a:cubicBezTo>
                <a:cubicBezTo>
                  <a:pt x="28410" y="28227"/>
                  <a:pt x="23850" y="27316"/>
                  <a:pt x="21115" y="27316"/>
                </a:cubicBezTo>
                <a:cubicBezTo>
                  <a:pt x="18379" y="26404"/>
                  <a:pt x="16555" y="23668"/>
                  <a:pt x="13819" y="23668"/>
                </a:cubicBezTo>
                <a:cubicBezTo>
                  <a:pt x="11996" y="23668"/>
                  <a:pt x="10172" y="20932"/>
                  <a:pt x="7436" y="20932"/>
                </a:cubicBezTo>
                <a:cubicBezTo>
                  <a:pt x="6524" y="19109"/>
                  <a:pt x="4700" y="17285"/>
                  <a:pt x="1965" y="17285"/>
                </a:cubicBezTo>
                <a:cubicBezTo>
                  <a:pt x="-2595" y="15461"/>
                  <a:pt x="1965" y="11813"/>
                  <a:pt x="3788" y="9990"/>
                </a:cubicBezTo>
                <a:cubicBezTo>
                  <a:pt x="6524" y="9990"/>
                  <a:pt x="11996" y="5430"/>
                  <a:pt x="11996" y="2695"/>
                </a:cubicBezTo>
                <a:cubicBezTo>
                  <a:pt x="14731" y="-4600"/>
                  <a:pt x="14731" y="5430"/>
                  <a:pt x="17467" y="3607"/>
                </a:cubicBezTo>
                <a:cubicBezTo>
                  <a:pt x="22938" y="-41"/>
                  <a:pt x="28410" y="10902"/>
                  <a:pt x="32969" y="12725"/>
                </a:cubicBezTo>
                <a:cubicBezTo>
                  <a:pt x="35705" y="11813"/>
                  <a:pt x="38440" y="17285"/>
                  <a:pt x="40264" y="13637"/>
                </a:cubicBezTo>
                <a:cubicBezTo>
                  <a:pt x="43912" y="10902"/>
                  <a:pt x="50295" y="15461"/>
                  <a:pt x="53942" y="11813"/>
                </a:cubicBezTo>
                <a:cubicBezTo>
                  <a:pt x="58502" y="11813"/>
                  <a:pt x="60326" y="7254"/>
                  <a:pt x="64885" y="5430"/>
                </a:cubicBezTo>
                <a:cubicBezTo>
                  <a:pt x="64885" y="3607"/>
                  <a:pt x="66709" y="2695"/>
                  <a:pt x="68533" y="1783"/>
                </a:cubicBezTo>
                <a:cubicBezTo>
                  <a:pt x="70357" y="2695"/>
                  <a:pt x="73092" y="871"/>
                  <a:pt x="74916" y="871"/>
                </a:cubicBezTo>
                <a:cubicBezTo>
                  <a:pt x="74916" y="1783"/>
                  <a:pt x="76740" y="2695"/>
                  <a:pt x="77652" y="2695"/>
                </a:cubicBezTo>
                <a:cubicBezTo>
                  <a:pt x="79476" y="1783"/>
                  <a:pt x="84035" y="-953"/>
                  <a:pt x="84947" y="871"/>
                </a:cubicBezTo>
                <a:cubicBezTo>
                  <a:pt x="90418" y="1783"/>
                  <a:pt x="94066" y="871"/>
                  <a:pt x="96802" y="1783"/>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3" name="Forma Livre: Forma 112">
            <a:extLst>
              <a:ext uri="{FF2B5EF4-FFF2-40B4-BE49-F238E27FC236}">
                <a16:creationId xmlns:a16="http://schemas.microsoft.com/office/drawing/2014/main" id="{81D86C18-D308-4936-A44D-9AFCC2A17F19}"/>
              </a:ext>
            </a:extLst>
          </p:cNvPr>
          <p:cNvSpPr/>
          <p:nvPr/>
        </p:nvSpPr>
        <p:spPr>
          <a:xfrm>
            <a:off x="4094609" y="3714578"/>
            <a:ext cx="100968" cy="108518"/>
          </a:xfrm>
          <a:custGeom>
            <a:avLst/>
            <a:gdLst>
              <a:gd name="connsiteX0" fmla="*/ 57449 w 57449"/>
              <a:gd name="connsiteY0" fmla="*/ 28917 h 61745"/>
              <a:gd name="connsiteX1" fmla="*/ 34652 w 57449"/>
              <a:gd name="connsiteY1" fmla="*/ 48067 h 61745"/>
              <a:gd name="connsiteX2" fmla="*/ 33740 w 57449"/>
              <a:gd name="connsiteY2" fmla="*/ 46244 h 61745"/>
              <a:gd name="connsiteX3" fmla="*/ 31916 w 57449"/>
              <a:gd name="connsiteY3" fmla="*/ 45332 h 61745"/>
              <a:gd name="connsiteX4" fmla="*/ 30093 w 57449"/>
              <a:gd name="connsiteY4" fmla="*/ 45332 h 61745"/>
              <a:gd name="connsiteX5" fmla="*/ 32828 w 57449"/>
              <a:gd name="connsiteY5" fmla="*/ 46244 h 61745"/>
              <a:gd name="connsiteX6" fmla="*/ 32828 w 57449"/>
              <a:gd name="connsiteY6" fmla="*/ 47155 h 61745"/>
              <a:gd name="connsiteX7" fmla="*/ 34652 w 57449"/>
              <a:gd name="connsiteY7" fmla="*/ 49891 h 61745"/>
              <a:gd name="connsiteX8" fmla="*/ 29181 w 57449"/>
              <a:gd name="connsiteY8" fmla="*/ 56274 h 61745"/>
              <a:gd name="connsiteX9" fmla="*/ 27357 w 57449"/>
              <a:gd name="connsiteY9" fmla="*/ 54451 h 61745"/>
              <a:gd name="connsiteX10" fmla="*/ 29181 w 57449"/>
              <a:gd name="connsiteY10" fmla="*/ 49891 h 61745"/>
              <a:gd name="connsiteX11" fmla="*/ 28269 w 57449"/>
              <a:gd name="connsiteY11" fmla="*/ 49891 h 61745"/>
              <a:gd name="connsiteX12" fmla="*/ 28269 w 57449"/>
              <a:gd name="connsiteY12" fmla="*/ 51715 h 61745"/>
              <a:gd name="connsiteX13" fmla="*/ 28269 w 57449"/>
              <a:gd name="connsiteY13" fmla="*/ 52627 h 61745"/>
              <a:gd name="connsiteX14" fmla="*/ 25533 w 57449"/>
              <a:gd name="connsiteY14" fmla="*/ 56274 h 61745"/>
              <a:gd name="connsiteX15" fmla="*/ 24621 w 57449"/>
              <a:gd name="connsiteY15" fmla="*/ 55363 h 61745"/>
              <a:gd name="connsiteX16" fmla="*/ 24621 w 57449"/>
              <a:gd name="connsiteY16" fmla="*/ 56274 h 61745"/>
              <a:gd name="connsiteX17" fmla="*/ 21885 w 57449"/>
              <a:gd name="connsiteY17" fmla="*/ 60834 h 61745"/>
              <a:gd name="connsiteX18" fmla="*/ 18238 w 57449"/>
              <a:gd name="connsiteY18" fmla="*/ 61746 h 61745"/>
              <a:gd name="connsiteX19" fmla="*/ 12766 w 57449"/>
              <a:gd name="connsiteY19" fmla="*/ 58098 h 61745"/>
              <a:gd name="connsiteX20" fmla="*/ 8207 w 57449"/>
              <a:gd name="connsiteY20" fmla="*/ 55363 h 61745"/>
              <a:gd name="connsiteX21" fmla="*/ 5471 w 57449"/>
              <a:gd name="connsiteY21" fmla="*/ 48979 h 61745"/>
              <a:gd name="connsiteX22" fmla="*/ 0 w 57449"/>
              <a:gd name="connsiteY22" fmla="*/ 39860 h 61745"/>
              <a:gd name="connsiteX23" fmla="*/ 8207 w 57449"/>
              <a:gd name="connsiteY23" fmla="*/ 37125 h 61745"/>
              <a:gd name="connsiteX24" fmla="*/ 13678 w 57449"/>
              <a:gd name="connsiteY24" fmla="*/ 32565 h 61745"/>
              <a:gd name="connsiteX25" fmla="*/ 12766 w 57449"/>
              <a:gd name="connsiteY25" fmla="*/ 29829 h 61745"/>
              <a:gd name="connsiteX26" fmla="*/ 10031 w 57449"/>
              <a:gd name="connsiteY26" fmla="*/ 12504 h 61745"/>
              <a:gd name="connsiteX27" fmla="*/ 8207 w 57449"/>
              <a:gd name="connsiteY27" fmla="*/ 10680 h 61745"/>
              <a:gd name="connsiteX28" fmla="*/ 6383 w 57449"/>
              <a:gd name="connsiteY28" fmla="*/ 5208 h 61745"/>
              <a:gd name="connsiteX29" fmla="*/ 5471 w 57449"/>
              <a:gd name="connsiteY29" fmla="*/ 1561 h 61745"/>
              <a:gd name="connsiteX30" fmla="*/ 12766 w 57449"/>
              <a:gd name="connsiteY30" fmla="*/ 3385 h 61745"/>
              <a:gd name="connsiteX31" fmla="*/ 18238 w 57449"/>
              <a:gd name="connsiteY31" fmla="*/ 5208 h 61745"/>
              <a:gd name="connsiteX32" fmla="*/ 30093 w 57449"/>
              <a:gd name="connsiteY32" fmla="*/ 10680 h 61745"/>
              <a:gd name="connsiteX33" fmla="*/ 33740 w 57449"/>
              <a:gd name="connsiteY33" fmla="*/ 12504 h 61745"/>
              <a:gd name="connsiteX34" fmla="*/ 39212 w 57449"/>
              <a:gd name="connsiteY34" fmla="*/ 15239 h 61745"/>
              <a:gd name="connsiteX35" fmla="*/ 41035 w 57449"/>
              <a:gd name="connsiteY35" fmla="*/ 19799 h 61745"/>
              <a:gd name="connsiteX36" fmla="*/ 44683 w 57449"/>
              <a:gd name="connsiteY36" fmla="*/ 22534 h 61745"/>
              <a:gd name="connsiteX37" fmla="*/ 50154 w 57449"/>
              <a:gd name="connsiteY37" fmla="*/ 24358 h 61745"/>
              <a:gd name="connsiteX38" fmla="*/ 57449 w 57449"/>
              <a:gd name="connsiteY38" fmla="*/ 28917 h 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449" h="61745">
                <a:moveTo>
                  <a:pt x="57449" y="28917"/>
                </a:moveTo>
                <a:cubicBezTo>
                  <a:pt x="46507" y="30741"/>
                  <a:pt x="40123" y="39860"/>
                  <a:pt x="34652" y="48067"/>
                </a:cubicBezTo>
                <a:cubicBezTo>
                  <a:pt x="33740" y="48067"/>
                  <a:pt x="34652" y="47155"/>
                  <a:pt x="33740" y="46244"/>
                </a:cubicBezTo>
                <a:cubicBezTo>
                  <a:pt x="32828" y="47155"/>
                  <a:pt x="32828" y="45332"/>
                  <a:pt x="31916" y="45332"/>
                </a:cubicBezTo>
                <a:cubicBezTo>
                  <a:pt x="31004" y="45332"/>
                  <a:pt x="29181" y="44420"/>
                  <a:pt x="30093" y="45332"/>
                </a:cubicBezTo>
                <a:cubicBezTo>
                  <a:pt x="30093" y="46244"/>
                  <a:pt x="31916" y="46244"/>
                  <a:pt x="32828" y="46244"/>
                </a:cubicBezTo>
                <a:cubicBezTo>
                  <a:pt x="32828" y="46244"/>
                  <a:pt x="31004" y="46244"/>
                  <a:pt x="32828" y="47155"/>
                </a:cubicBezTo>
                <a:cubicBezTo>
                  <a:pt x="34652" y="45332"/>
                  <a:pt x="33740" y="49891"/>
                  <a:pt x="34652" y="49891"/>
                </a:cubicBezTo>
                <a:cubicBezTo>
                  <a:pt x="31916" y="50803"/>
                  <a:pt x="30093" y="53539"/>
                  <a:pt x="29181" y="56274"/>
                </a:cubicBezTo>
                <a:cubicBezTo>
                  <a:pt x="27357" y="58098"/>
                  <a:pt x="25533" y="56274"/>
                  <a:pt x="27357" y="54451"/>
                </a:cubicBezTo>
                <a:cubicBezTo>
                  <a:pt x="27357" y="51715"/>
                  <a:pt x="31004" y="51715"/>
                  <a:pt x="29181" y="49891"/>
                </a:cubicBezTo>
                <a:cubicBezTo>
                  <a:pt x="29181" y="51715"/>
                  <a:pt x="29181" y="50803"/>
                  <a:pt x="28269" y="49891"/>
                </a:cubicBezTo>
                <a:cubicBezTo>
                  <a:pt x="27357" y="48979"/>
                  <a:pt x="29181" y="52627"/>
                  <a:pt x="28269" y="51715"/>
                </a:cubicBezTo>
                <a:cubicBezTo>
                  <a:pt x="27357" y="50803"/>
                  <a:pt x="27357" y="51715"/>
                  <a:pt x="28269" y="52627"/>
                </a:cubicBezTo>
                <a:cubicBezTo>
                  <a:pt x="26445" y="53539"/>
                  <a:pt x="26445" y="55363"/>
                  <a:pt x="25533" y="56274"/>
                </a:cubicBezTo>
                <a:cubicBezTo>
                  <a:pt x="24621" y="56274"/>
                  <a:pt x="24621" y="53539"/>
                  <a:pt x="24621" y="55363"/>
                </a:cubicBezTo>
                <a:cubicBezTo>
                  <a:pt x="23709" y="55363"/>
                  <a:pt x="23709" y="54451"/>
                  <a:pt x="24621" y="56274"/>
                </a:cubicBezTo>
                <a:cubicBezTo>
                  <a:pt x="29181" y="58098"/>
                  <a:pt x="24621" y="59922"/>
                  <a:pt x="21885" y="60834"/>
                </a:cubicBezTo>
                <a:cubicBezTo>
                  <a:pt x="20062" y="60834"/>
                  <a:pt x="19150" y="59922"/>
                  <a:pt x="18238" y="61746"/>
                </a:cubicBezTo>
                <a:cubicBezTo>
                  <a:pt x="15502" y="60834"/>
                  <a:pt x="13678" y="59922"/>
                  <a:pt x="12766" y="58098"/>
                </a:cubicBezTo>
                <a:cubicBezTo>
                  <a:pt x="11855" y="56274"/>
                  <a:pt x="7295" y="57186"/>
                  <a:pt x="8207" y="55363"/>
                </a:cubicBezTo>
                <a:cubicBezTo>
                  <a:pt x="10031" y="50803"/>
                  <a:pt x="7295" y="51715"/>
                  <a:pt x="5471" y="48979"/>
                </a:cubicBezTo>
                <a:cubicBezTo>
                  <a:pt x="5471" y="45332"/>
                  <a:pt x="0" y="43508"/>
                  <a:pt x="0" y="39860"/>
                </a:cubicBezTo>
                <a:cubicBezTo>
                  <a:pt x="1824" y="33477"/>
                  <a:pt x="4559" y="37125"/>
                  <a:pt x="8207" y="37125"/>
                </a:cubicBezTo>
                <a:cubicBezTo>
                  <a:pt x="10031" y="36213"/>
                  <a:pt x="15502" y="35301"/>
                  <a:pt x="13678" y="32565"/>
                </a:cubicBezTo>
                <a:cubicBezTo>
                  <a:pt x="12766" y="32565"/>
                  <a:pt x="12766" y="30741"/>
                  <a:pt x="12766" y="29829"/>
                </a:cubicBezTo>
                <a:cubicBezTo>
                  <a:pt x="11855" y="23446"/>
                  <a:pt x="18238" y="17063"/>
                  <a:pt x="10031" y="12504"/>
                </a:cubicBezTo>
                <a:cubicBezTo>
                  <a:pt x="10031" y="10680"/>
                  <a:pt x="9119" y="10680"/>
                  <a:pt x="8207" y="10680"/>
                </a:cubicBezTo>
                <a:cubicBezTo>
                  <a:pt x="8207" y="8856"/>
                  <a:pt x="5471" y="6120"/>
                  <a:pt x="6383" y="5208"/>
                </a:cubicBezTo>
                <a:cubicBezTo>
                  <a:pt x="8207" y="2473"/>
                  <a:pt x="4559" y="3385"/>
                  <a:pt x="5471" y="1561"/>
                </a:cubicBezTo>
                <a:cubicBezTo>
                  <a:pt x="6383" y="-2087"/>
                  <a:pt x="11855" y="1561"/>
                  <a:pt x="12766" y="3385"/>
                </a:cubicBezTo>
                <a:cubicBezTo>
                  <a:pt x="14590" y="2473"/>
                  <a:pt x="16414" y="4297"/>
                  <a:pt x="18238" y="5208"/>
                </a:cubicBezTo>
                <a:cubicBezTo>
                  <a:pt x="21885" y="7944"/>
                  <a:pt x="27357" y="6120"/>
                  <a:pt x="30093" y="10680"/>
                </a:cubicBezTo>
                <a:cubicBezTo>
                  <a:pt x="30093" y="12504"/>
                  <a:pt x="32828" y="11592"/>
                  <a:pt x="33740" y="12504"/>
                </a:cubicBezTo>
                <a:cubicBezTo>
                  <a:pt x="34652" y="15239"/>
                  <a:pt x="37388" y="13415"/>
                  <a:pt x="39212" y="15239"/>
                </a:cubicBezTo>
                <a:cubicBezTo>
                  <a:pt x="40123" y="17063"/>
                  <a:pt x="39212" y="19799"/>
                  <a:pt x="41035" y="19799"/>
                </a:cubicBezTo>
                <a:cubicBezTo>
                  <a:pt x="41947" y="20710"/>
                  <a:pt x="42859" y="22534"/>
                  <a:pt x="44683" y="22534"/>
                </a:cubicBezTo>
                <a:cubicBezTo>
                  <a:pt x="46507" y="25270"/>
                  <a:pt x="48330" y="21622"/>
                  <a:pt x="50154" y="24358"/>
                </a:cubicBezTo>
                <a:cubicBezTo>
                  <a:pt x="53802" y="31653"/>
                  <a:pt x="55625" y="22534"/>
                  <a:pt x="57449" y="28917"/>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4" name="Forma Livre: Forma 113">
            <a:extLst>
              <a:ext uri="{FF2B5EF4-FFF2-40B4-BE49-F238E27FC236}">
                <a16:creationId xmlns:a16="http://schemas.microsoft.com/office/drawing/2014/main" id="{0E1DE7B1-506C-41CB-A682-C5A6241F9912}"/>
              </a:ext>
            </a:extLst>
          </p:cNvPr>
          <p:cNvSpPr/>
          <p:nvPr/>
        </p:nvSpPr>
        <p:spPr>
          <a:xfrm>
            <a:off x="3289063" y="4274919"/>
            <a:ext cx="492499" cy="320680"/>
          </a:xfrm>
          <a:custGeom>
            <a:avLst/>
            <a:gdLst>
              <a:gd name="connsiteX0" fmla="*/ 262625 w 280223"/>
              <a:gd name="connsiteY0" fmla="*/ 117234 h 182461"/>
              <a:gd name="connsiteX1" fmla="*/ 258977 w 280223"/>
              <a:gd name="connsiteY1" fmla="*/ 118146 h 182461"/>
              <a:gd name="connsiteX2" fmla="*/ 258065 w 280223"/>
              <a:gd name="connsiteY2" fmla="*/ 117234 h 182461"/>
              <a:gd name="connsiteX3" fmla="*/ 255330 w 280223"/>
              <a:gd name="connsiteY3" fmla="*/ 119058 h 182461"/>
              <a:gd name="connsiteX4" fmla="*/ 254418 w 280223"/>
              <a:gd name="connsiteY4" fmla="*/ 120882 h 182461"/>
              <a:gd name="connsiteX5" fmla="*/ 253506 w 280223"/>
              <a:gd name="connsiteY5" fmla="*/ 121794 h 182461"/>
              <a:gd name="connsiteX6" fmla="*/ 252594 w 280223"/>
              <a:gd name="connsiteY6" fmla="*/ 122705 h 182461"/>
              <a:gd name="connsiteX7" fmla="*/ 251682 w 280223"/>
              <a:gd name="connsiteY7" fmla="*/ 123617 h 182461"/>
              <a:gd name="connsiteX8" fmla="*/ 249858 w 280223"/>
              <a:gd name="connsiteY8" fmla="*/ 123617 h 182461"/>
              <a:gd name="connsiteX9" fmla="*/ 248035 w 280223"/>
              <a:gd name="connsiteY9" fmla="*/ 125441 h 182461"/>
              <a:gd name="connsiteX10" fmla="*/ 244387 w 280223"/>
              <a:gd name="connsiteY10" fmla="*/ 126353 h 182461"/>
              <a:gd name="connsiteX11" fmla="*/ 241651 w 280223"/>
              <a:gd name="connsiteY11" fmla="*/ 130001 h 182461"/>
              <a:gd name="connsiteX12" fmla="*/ 238004 w 280223"/>
              <a:gd name="connsiteY12" fmla="*/ 133648 h 182461"/>
              <a:gd name="connsiteX13" fmla="*/ 227973 w 280223"/>
              <a:gd name="connsiteY13" fmla="*/ 130912 h 182461"/>
              <a:gd name="connsiteX14" fmla="*/ 219766 w 280223"/>
              <a:gd name="connsiteY14" fmla="*/ 133648 h 182461"/>
              <a:gd name="connsiteX15" fmla="*/ 217030 w 280223"/>
              <a:gd name="connsiteY15" fmla="*/ 135472 h 182461"/>
              <a:gd name="connsiteX16" fmla="*/ 220678 w 280223"/>
              <a:gd name="connsiteY16" fmla="*/ 133648 h 182461"/>
              <a:gd name="connsiteX17" fmla="*/ 218854 w 280223"/>
              <a:gd name="connsiteY17" fmla="*/ 137296 h 182461"/>
              <a:gd name="connsiteX18" fmla="*/ 217030 w 280223"/>
              <a:gd name="connsiteY18" fmla="*/ 137296 h 182461"/>
              <a:gd name="connsiteX19" fmla="*/ 214295 w 280223"/>
              <a:gd name="connsiteY19" fmla="*/ 138207 h 182461"/>
              <a:gd name="connsiteX20" fmla="*/ 211559 w 280223"/>
              <a:gd name="connsiteY20" fmla="*/ 133648 h 182461"/>
              <a:gd name="connsiteX21" fmla="*/ 210647 w 280223"/>
              <a:gd name="connsiteY21" fmla="*/ 135472 h 182461"/>
              <a:gd name="connsiteX22" fmla="*/ 209735 w 280223"/>
              <a:gd name="connsiteY22" fmla="*/ 135472 h 182461"/>
              <a:gd name="connsiteX23" fmla="*/ 210647 w 280223"/>
              <a:gd name="connsiteY23" fmla="*/ 137296 h 182461"/>
              <a:gd name="connsiteX24" fmla="*/ 211559 w 280223"/>
              <a:gd name="connsiteY24" fmla="*/ 139120 h 182461"/>
              <a:gd name="connsiteX25" fmla="*/ 200616 w 280223"/>
              <a:gd name="connsiteY25" fmla="*/ 144591 h 182461"/>
              <a:gd name="connsiteX26" fmla="*/ 192409 w 280223"/>
              <a:gd name="connsiteY26" fmla="*/ 152798 h 182461"/>
              <a:gd name="connsiteX27" fmla="*/ 186938 w 280223"/>
              <a:gd name="connsiteY27" fmla="*/ 157358 h 182461"/>
              <a:gd name="connsiteX28" fmla="*/ 166876 w 280223"/>
              <a:gd name="connsiteY28" fmla="*/ 169212 h 182461"/>
              <a:gd name="connsiteX29" fmla="*/ 162317 w 280223"/>
              <a:gd name="connsiteY29" fmla="*/ 174683 h 182461"/>
              <a:gd name="connsiteX30" fmla="*/ 162317 w 280223"/>
              <a:gd name="connsiteY30" fmla="*/ 173771 h 182461"/>
              <a:gd name="connsiteX31" fmla="*/ 160493 w 280223"/>
              <a:gd name="connsiteY31" fmla="*/ 174683 h 182461"/>
              <a:gd name="connsiteX32" fmla="*/ 159581 w 280223"/>
              <a:gd name="connsiteY32" fmla="*/ 174683 h 182461"/>
              <a:gd name="connsiteX33" fmla="*/ 165052 w 280223"/>
              <a:gd name="connsiteY33" fmla="*/ 174683 h 182461"/>
              <a:gd name="connsiteX34" fmla="*/ 160493 w 280223"/>
              <a:gd name="connsiteY34" fmla="*/ 180155 h 182461"/>
              <a:gd name="connsiteX35" fmla="*/ 159581 w 280223"/>
              <a:gd name="connsiteY35" fmla="*/ 181067 h 182461"/>
              <a:gd name="connsiteX36" fmla="*/ 158669 w 280223"/>
              <a:gd name="connsiteY36" fmla="*/ 181067 h 182461"/>
              <a:gd name="connsiteX37" fmla="*/ 154110 w 280223"/>
              <a:gd name="connsiteY37" fmla="*/ 175595 h 182461"/>
              <a:gd name="connsiteX38" fmla="*/ 151374 w 280223"/>
              <a:gd name="connsiteY38" fmla="*/ 173771 h 182461"/>
              <a:gd name="connsiteX39" fmla="*/ 148638 w 280223"/>
              <a:gd name="connsiteY39" fmla="*/ 171948 h 182461"/>
              <a:gd name="connsiteX40" fmla="*/ 146814 w 280223"/>
              <a:gd name="connsiteY40" fmla="*/ 173771 h 182461"/>
              <a:gd name="connsiteX41" fmla="*/ 143167 w 280223"/>
              <a:gd name="connsiteY41" fmla="*/ 174683 h 182461"/>
              <a:gd name="connsiteX42" fmla="*/ 143167 w 280223"/>
              <a:gd name="connsiteY42" fmla="*/ 171036 h 182461"/>
              <a:gd name="connsiteX43" fmla="*/ 143167 w 280223"/>
              <a:gd name="connsiteY43" fmla="*/ 166476 h 182461"/>
              <a:gd name="connsiteX44" fmla="*/ 144991 w 280223"/>
              <a:gd name="connsiteY44" fmla="*/ 163740 h 182461"/>
              <a:gd name="connsiteX45" fmla="*/ 141343 w 280223"/>
              <a:gd name="connsiteY45" fmla="*/ 161917 h 182461"/>
              <a:gd name="connsiteX46" fmla="*/ 138607 w 280223"/>
              <a:gd name="connsiteY46" fmla="*/ 161917 h 182461"/>
              <a:gd name="connsiteX47" fmla="*/ 133136 w 280223"/>
              <a:gd name="connsiteY47" fmla="*/ 161917 h 182461"/>
              <a:gd name="connsiteX48" fmla="*/ 127665 w 280223"/>
              <a:gd name="connsiteY48" fmla="*/ 161005 h 182461"/>
              <a:gd name="connsiteX49" fmla="*/ 119458 w 280223"/>
              <a:gd name="connsiteY49" fmla="*/ 161005 h 182461"/>
              <a:gd name="connsiteX50" fmla="*/ 120370 w 280223"/>
              <a:gd name="connsiteY50" fmla="*/ 157358 h 182461"/>
              <a:gd name="connsiteX51" fmla="*/ 121282 w 280223"/>
              <a:gd name="connsiteY51" fmla="*/ 153710 h 182461"/>
              <a:gd name="connsiteX52" fmla="*/ 121282 w 280223"/>
              <a:gd name="connsiteY52" fmla="*/ 150974 h 182461"/>
              <a:gd name="connsiteX53" fmla="*/ 119458 w 280223"/>
              <a:gd name="connsiteY53" fmla="*/ 148239 h 182461"/>
              <a:gd name="connsiteX54" fmla="*/ 118546 w 280223"/>
              <a:gd name="connsiteY54" fmla="*/ 146415 h 182461"/>
              <a:gd name="connsiteX55" fmla="*/ 113075 w 280223"/>
              <a:gd name="connsiteY55" fmla="*/ 138207 h 182461"/>
              <a:gd name="connsiteX56" fmla="*/ 111251 w 280223"/>
              <a:gd name="connsiteY56" fmla="*/ 136384 h 182461"/>
              <a:gd name="connsiteX57" fmla="*/ 111251 w 280223"/>
              <a:gd name="connsiteY57" fmla="*/ 134560 h 182461"/>
              <a:gd name="connsiteX58" fmla="*/ 111251 w 280223"/>
              <a:gd name="connsiteY58" fmla="*/ 131824 h 182461"/>
              <a:gd name="connsiteX59" fmla="*/ 109427 w 280223"/>
              <a:gd name="connsiteY59" fmla="*/ 128177 h 182461"/>
              <a:gd name="connsiteX60" fmla="*/ 108515 w 280223"/>
              <a:gd name="connsiteY60" fmla="*/ 124529 h 182461"/>
              <a:gd name="connsiteX61" fmla="*/ 101220 w 280223"/>
              <a:gd name="connsiteY61" fmla="*/ 109027 h 182461"/>
              <a:gd name="connsiteX62" fmla="*/ 98484 w 280223"/>
              <a:gd name="connsiteY62" fmla="*/ 105380 h 182461"/>
              <a:gd name="connsiteX63" fmla="*/ 93925 w 280223"/>
              <a:gd name="connsiteY63" fmla="*/ 104467 h 182461"/>
              <a:gd name="connsiteX64" fmla="*/ 87541 w 280223"/>
              <a:gd name="connsiteY64" fmla="*/ 104467 h 182461"/>
              <a:gd name="connsiteX65" fmla="*/ 83894 w 280223"/>
              <a:gd name="connsiteY65" fmla="*/ 104467 h 182461"/>
              <a:gd name="connsiteX66" fmla="*/ 73863 w 280223"/>
              <a:gd name="connsiteY66" fmla="*/ 104467 h 182461"/>
              <a:gd name="connsiteX67" fmla="*/ 58361 w 280223"/>
              <a:gd name="connsiteY67" fmla="*/ 95348 h 182461"/>
              <a:gd name="connsiteX68" fmla="*/ 51066 w 280223"/>
              <a:gd name="connsiteY68" fmla="*/ 95348 h 182461"/>
              <a:gd name="connsiteX69" fmla="*/ 47418 w 280223"/>
              <a:gd name="connsiteY69" fmla="*/ 94437 h 182461"/>
              <a:gd name="connsiteX70" fmla="*/ 43771 w 280223"/>
              <a:gd name="connsiteY70" fmla="*/ 93525 h 182461"/>
              <a:gd name="connsiteX71" fmla="*/ 36476 w 280223"/>
              <a:gd name="connsiteY71" fmla="*/ 90789 h 182461"/>
              <a:gd name="connsiteX72" fmla="*/ 29180 w 280223"/>
              <a:gd name="connsiteY72" fmla="*/ 93525 h 182461"/>
              <a:gd name="connsiteX73" fmla="*/ 26445 w 280223"/>
              <a:gd name="connsiteY73" fmla="*/ 92613 h 182461"/>
              <a:gd name="connsiteX74" fmla="*/ 22797 w 280223"/>
              <a:gd name="connsiteY74" fmla="*/ 91701 h 182461"/>
              <a:gd name="connsiteX75" fmla="*/ 18238 w 280223"/>
              <a:gd name="connsiteY75" fmla="*/ 90789 h 182461"/>
              <a:gd name="connsiteX76" fmla="*/ 9119 w 280223"/>
              <a:gd name="connsiteY76" fmla="*/ 90789 h 182461"/>
              <a:gd name="connsiteX77" fmla="*/ 0 w 280223"/>
              <a:gd name="connsiteY77" fmla="*/ 95348 h 182461"/>
              <a:gd name="connsiteX78" fmla="*/ 6383 w 280223"/>
              <a:gd name="connsiteY78" fmla="*/ 87142 h 182461"/>
              <a:gd name="connsiteX79" fmla="*/ 10943 w 280223"/>
              <a:gd name="connsiteY79" fmla="*/ 85318 h 182461"/>
              <a:gd name="connsiteX80" fmla="*/ 29180 w 280223"/>
              <a:gd name="connsiteY80" fmla="*/ 67992 h 182461"/>
              <a:gd name="connsiteX81" fmla="*/ 31916 w 280223"/>
              <a:gd name="connsiteY81" fmla="*/ 63432 h 182461"/>
              <a:gd name="connsiteX82" fmla="*/ 33740 w 280223"/>
              <a:gd name="connsiteY82" fmla="*/ 56137 h 182461"/>
              <a:gd name="connsiteX83" fmla="*/ 37387 w 280223"/>
              <a:gd name="connsiteY83" fmla="*/ 55225 h 182461"/>
              <a:gd name="connsiteX84" fmla="*/ 42859 w 280223"/>
              <a:gd name="connsiteY84" fmla="*/ 42459 h 182461"/>
              <a:gd name="connsiteX85" fmla="*/ 48330 w 280223"/>
              <a:gd name="connsiteY85" fmla="*/ 36075 h 182461"/>
              <a:gd name="connsiteX86" fmla="*/ 49242 w 280223"/>
              <a:gd name="connsiteY86" fmla="*/ 28780 h 182461"/>
              <a:gd name="connsiteX87" fmla="*/ 51978 w 280223"/>
              <a:gd name="connsiteY87" fmla="*/ 26045 h 182461"/>
              <a:gd name="connsiteX88" fmla="*/ 57449 w 280223"/>
              <a:gd name="connsiteY88" fmla="*/ 18750 h 182461"/>
              <a:gd name="connsiteX89" fmla="*/ 71127 w 280223"/>
              <a:gd name="connsiteY89" fmla="*/ 6895 h 182461"/>
              <a:gd name="connsiteX90" fmla="*/ 85718 w 280223"/>
              <a:gd name="connsiteY90" fmla="*/ 512 h 182461"/>
              <a:gd name="connsiteX91" fmla="*/ 120370 w 280223"/>
              <a:gd name="connsiteY91" fmla="*/ 5983 h 182461"/>
              <a:gd name="connsiteX92" fmla="*/ 119458 w 280223"/>
              <a:gd name="connsiteY92" fmla="*/ 12366 h 182461"/>
              <a:gd name="connsiteX93" fmla="*/ 129489 w 280223"/>
              <a:gd name="connsiteY93" fmla="*/ 13278 h 182461"/>
              <a:gd name="connsiteX94" fmla="*/ 131312 w 280223"/>
              <a:gd name="connsiteY94" fmla="*/ 21485 h 182461"/>
              <a:gd name="connsiteX95" fmla="*/ 132224 w 280223"/>
              <a:gd name="connsiteY95" fmla="*/ 16014 h 182461"/>
              <a:gd name="connsiteX96" fmla="*/ 139519 w 280223"/>
              <a:gd name="connsiteY96" fmla="*/ 12366 h 182461"/>
              <a:gd name="connsiteX97" fmla="*/ 144991 w 280223"/>
              <a:gd name="connsiteY97" fmla="*/ 11455 h 182461"/>
              <a:gd name="connsiteX98" fmla="*/ 153198 w 280223"/>
              <a:gd name="connsiteY98" fmla="*/ 7807 h 182461"/>
              <a:gd name="connsiteX99" fmla="*/ 158669 w 280223"/>
              <a:gd name="connsiteY99" fmla="*/ 12366 h 182461"/>
              <a:gd name="connsiteX100" fmla="*/ 161405 w 280223"/>
              <a:gd name="connsiteY100" fmla="*/ 8719 h 182461"/>
              <a:gd name="connsiteX101" fmla="*/ 164141 w 280223"/>
              <a:gd name="connsiteY101" fmla="*/ 9631 h 182461"/>
              <a:gd name="connsiteX102" fmla="*/ 165052 w 280223"/>
              <a:gd name="connsiteY102" fmla="*/ 6895 h 182461"/>
              <a:gd name="connsiteX103" fmla="*/ 172348 w 280223"/>
              <a:gd name="connsiteY103" fmla="*/ 8719 h 182461"/>
              <a:gd name="connsiteX104" fmla="*/ 177819 w 280223"/>
              <a:gd name="connsiteY104" fmla="*/ 8719 h 182461"/>
              <a:gd name="connsiteX105" fmla="*/ 183290 w 280223"/>
              <a:gd name="connsiteY105" fmla="*/ 17838 h 182461"/>
              <a:gd name="connsiteX106" fmla="*/ 187850 w 280223"/>
              <a:gd name="connsiteY106" fmla="*/ 26045 h 182461"/>
              <a:gd name="connsiteX107" fmla="*/ 185114 w 280223"/>
              <a:gd name="connsiteY107" fmla="*/ 36988 h 182461"/>
              <a:gd name="connsiteX108" fmla="*/ 186938 w 280223"/>
              <a:gd name="connsiteY108" fmla="*/ 40635 h 182461"/>
              <a:gd name="connsiteX109" fmla="*/ 191497 w 280223"/>
              <a:gd name="connsiteY109" fmla="*/ 52490 h 182461"/>
              <a:gd name="connsiteX110" fmla="*/ 195145 w 280223"/>
              <a:gd name="connsiteY110" fmla="*/ 54313 h 182461"/>
              <a:gd name="connsiteX111" fmla="*/ 199704 w 280223"/>
              <a:gd name="connsiteY111" fmla="*/ 53402 h 182461"/>
              <a:gd name="connsiteX112" fmla="*/ 202440 w 280223"/>
              <a:gd name="connsiteY112" fmla="*/ 53402 h 182461"/>
              <a:gd name="connsiteX113" fmla="*/ 204264 w 280223"/>
              <a:gd name="connsiteY113" fmla="*/ 55225 h 182461"/>
              <a:gd name="connsiteX114" fmla="*/ 206999 w 280223"/>
              <a:gd name="connsiteY114" fmla="*/ 55225 h 182461"/>
              <a:gd name="connsiteX115" fmla="*/ 206999 w 280223"/>
              <a:gd name="connsiteY115" fmla="*/ 58873 h 182461"/>
              <a:gd name="connsiteX116" fmla="*/ 205176 w 280223"/>
              <a:gd name="connsiteY116" fmla="*/ 63432 h 182461"/>
              <a:gd name="connsiteX117" fmla="*/ 203352 w 280223"/>
              <a:gd name="connsiteY117" fmla="*/ 67080 h 182461"/>
              <a:gd name="connsiteX118" fmla="*/ 202440 w 280223"/>
              <a:gd name="connsiteY118" fmla="*/ 68904 h 182461"/>
              <a:gd name="connsiteX119" fmla="*/ 202440 w 280223"/>
              <a:gd name="connsiteY119" fmla="*/ 70728 h 182461"/>
              <a:gd name="connsiteX120" fmla="*/ 203352 w 280223"/>
              <a:gd name="connsiteY120" fmla="*/ 74375 h 182461"/>
              <a:gd name="connsiteX121" fmla="*/ 202440 w 280223"/>
              <a:gd name="connsiteY121" fmla="*/ 76199 h 182461"/>
              <a:gd name="connsiteX122" fmla="*/ 201528 w 280223"/>
              <a:gd name="connsiteY122" fmla="*/ 77111 h 182461"/>
              <a:gd name="connsiteX123" fmla="*/ 200616 w 280223"/>
              <a:gd name="connsiteY123" fmla="*/ 84406 h 182461"/>
              <a:gd name="connsiteX124" fmla="*/ 202440 w 280223"/>
              <a:gd name="connsiteY124" fmla="*/ 88053 h 182461"/>
              <a:gd name="connsiteX125" fmla="*/ 210647 w 280223"/>
              <a:gd name="connsiteY125" fmla="*/ 92613 h 182461"/>
              <a:gd name="connsiteX126" fmla="*/ 207911 w 280223"/>
              <a:gd name="connsiteY126" fmla="*/ 97172 h 182461"/>
              <a:gd name="connsiteX127" fmla="*/ 211559 w 280223"/>
              <a:gd name="connsiteY127" fmla="*/ 100820 h 182461"/>
              <a:gd name="connsiteX128" fmla="*/ 212471 w 280223"/>
              <a:gd name="connsiteY128" fmla="*/ 103556 h 182461"/>
              <a:gd name="connsiteX129" fmla="*/ 214295 w 280223"/>
              <a:gd name="connsiteY129" fmla="*/ 104467 h 182461"/>
              <a:gd name="connsiteX130" fmla="*/ 216118 w 280223"/>
              <a:gd name="connsiteY130" fmla="*/ 104467 h 182461"/>
              <a:gd name="connsiteX131" fmla="*/ 218854 w 280223"/>
              <a:gd name="connsiteY131" fmla="*/ 103556 h 182461"/>
              <a:gd name="connsiteX132" fmla="*/ 222502 w 280223"/>
              <a:gd name="connsiteY132" fmla="*/ 104467 h 182461"/>
              <a:gd name="connsiteX133" fmla="*/ 224325 w 280223"/>
              <a:gd name="connsiteY133" fmla="*/ 102644 h 182461"/>
              <a:gd name="connsiteX134" fmla="*/ 225237 w 280223"/>
              <a:gd name="connsiteY134" fmla="*/ 102644 h 182461"/>
              <a:gd name="connsiteX135" fmla="*/ 226149 w 280223"/>
              <a:gd name="connsiteY135" fmla="*/ 103556 h 182461"/>
              <a:gd name="connsiteX136" fmla="*/ 228885 w 280223"/>
              <a:gd name="connsiteY136" fmla="*/ 103556 h 182461"/>
              <a:gd name="connsiteX137" fmla="*/ 229797 w 280223"/>
              <a:gd name="connsiteY137" fmla="*/ 101732 h 182461"/>
              <a:gd name="connsiteX138" fmla="*/ 231621 w 280223"/>
              <a:gd name="connsiteY138" fmla="*/ 99908 h 182461"/>
              <a:gd name="connsiteX139" fmla="*/ 230709 w 280223"/>
              <a:gd name="connsiteY139" fmla="*/ 98996 h 182461"/>
              <a:gd name="connsiteX140" fmla="*/ 231621 w 280223"/>
              <a:gd name="connsiteY140" fmla="*/ 96261 h 182461"/>
              <a:gd name="connsiteX141" fmla="*/ 231621 w 280223"/>
              <a:gd name="connsiteY141" fmla="*/ 94437 h 182461"/>
              <a:gd name="connsiteX142" fmla="*/ 232533 w 280223"/>
              <a:gd name="connsiteY142" fmla="*/ 96261 h 182461"/>
              <a:gd name="connsiteX143" fmla="*/ 235268 w 280223"/>
              <a:gd name="connsiteY143" fmla="*/ 95348 h 182461"/>
              <a:gd name="connsiteX144" fmla="*/ 240740 w 280223"/>
              <a:gd name="connsiteY144" fmla="*/ 96261 h 182461"/>
              <a:gd name="connsiteX145" fmla="*/ 249858 w 280223"/>
              <a:gd name="connsiteY145" fmla="*/ 90789 h 182461"/>
              <a:gd name="connsiteX146" fmla="*/ 259889 w 280223"/>
              <a:gd name="connsiteY146" fmla="*/ 88053 h 182461"/>
              <a:gd name="connsiteX147" fmla="*/ 264449 w 280223"/>
              <a:gd name="connsiteY147" fmla="*/ 92613 h 182461"/>
              <a:gd name="connsiteX148" fmla="*/ 266272 w 280223"/>
              <a:gd name="connsiteY148" fmla="*/ 94437 h 182461"/>
              <a:gd name="connsiteX149" fmla="*/ 271744 w 280223"/>
              <a:gd name="connsiteY149" fmla="*/ 94437 h 182461"/>
              <a:gd name="connsiteX150" fmla="*/ 278127 w 280223"/>
              <a:gd name="connsiteY150" fmla="*/ 94437 h 182461"/>
              <a:gd name="connsiteX151" fmla="*/ 279039 w 280223"/>
              <a:gd name="connsiteY151" fmla="*/ 98085 h 182461"/>
              <a:gd name="connsiteX152" fmla="*/ 274479 w 280223"/>
              <a:gd name="connsiteY152" fmla="*/ 102644 h 182461"/>
              <a:gd name="connsiteX153" fmla="*/ 270832 w 280223"/>
              <a:gd name="connsiteY153" fmla="*/ 102644 h 182461"/>
              <a:gd name="connsiteX154" fmla="*/ 267184 w 280223"/>
              <a:gd name="connsiteY154" fmla="*/ 103556 h 182461"/>
              <a:gd name="connsiteX155" fmla="*/ 261713 w 280223"/>
              <a:gd name="connsiteY155" fmla="*/ 106291 h 182461"/>
              <a:gd name="connsiteX156" fmla="*/ 259889 w 280223"/>
              <a:gd name="connsiteY156" fmla="*/ 108115 h 182461"/>
              <a:gd name="connsiteX157" fmla="*/ 262625 w 280223"/>
              <a:gd name="connsiteY157" fmla="*/ 117234 h 182461"/>
              <a:gd name="connsiteX158" fmla="*/ 175995 w 280223"/>
              <a:gd name="connsiteY158" fmla="*/ 162829 h 182461"/>
              <a:gd name="connsiteX159" fmla="*/ 165052 w 280223"/>
              <a:gd name="connsiteY159" fmla="*/ 172859 h 182461"/>
              <a:gd name="connsiteX160" fmla="*/ 169612 w 280223"/>
              <a:gd name="connsiteY160" fmla="*/ 167388 h 182461"/>
              <a:gd name="connsiteX161" fmla="*/ 175995 w 280223"/>
              <a:gd name="connsiteY161" fmla="*/ 162829 h 182461"/>
              <a:gd name="connsiteX162" fmla="*/ 213383 w 280223"/>
              <a:gd name="connsiteY162" fmla="*/ 136384 h 182461"/>
              <a:gd name="connsiteX163" fmla="*/ 213383 w 280223"/>
              <a:gd name="connsiteY163" fmla="*/ 138207 h 182461"/>
              <a:gd name="connsiteX164" fmla="*/ 211559 w 280223"/>
              <a:gd name="connsiteY164" fmla="*/ 138207 h 182461"/>
              <a:gd name="connsiteX165" fmla="*/ 211559 w 280223"/>
              <a:gd name="connsiteY165" fmla="*/ 137296 h 182461"/>
              <a:gd name="connsiteX166" fmla="*/ 213383 w 280223"/>
              <a:gd name="connsiteY166" fmla="*/ 136384 h 182461"/>
              <a:gd name="connsiteX167" fmla="*/ 247123 w 280223"/>
              <a:gd name="connsiteY167" fmla="*/ 136384 h 182461"/>
              <a:gd name="connsiteX168" fmla="*/ 247123 w 280223"/>
              <a:gd name="connsiteY168" fmla="*/ 138207 h 182461"/>
              <a:gd name="connsiteX169" fmla="*/ 245299 w 280223"/>
              <a:gd name="connsiteY169" fmla="*/ 137296 h 182461"/>
              <a:gd name="connsiteX170" fmla="*/ 240740 w 280223"/>
              <a:gd name="connsiteY170" fmla="*/ 137296 h 182461"/>
              <a:gd name="connsiteX171" fmla="*/ 244387 w 280223"/>
              <a:gd name="connsiteY171" fmla="*/ 130001 h 182461"/>
              <a:gd name="connsiteX172" fmla="*/ 247123 w 280223"/>
              <a:gd name="connsiteY172" fmla="*/ 136384 h 1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80223" h="182461">
                <a:moveTo>
                  <a:pt x="262625" y="117234"/>
                </a:moveTo>
                <a:cubicBezTo>
                  <a:pt x="262625" y="118146"/>
                  <a:pt x="259889" y="118146"/>
                  <a:pt x="258977" y="118146"/>
                </a:cubicBezTo>
                <a:cubicBezTo>
                  <a:pt x="258977" y="116322"/>
                  <a:pt x="257153" y="118146"/>
                  <a:pt x="258065" y="117234"/>
                </a:cubicBezTo>
                <a:cubicBezTo>
                  <a:pt x="257153" y="117234"/>
                  <a:pt x="256242" y="118146"/>
                  <a:pt x="255330" y="119058"/>
                </a:cubicBezTo>
                <a:cubicBezTo>
                  <a:pt x="254418" y="119058"/>
                  <a:pt x="252594" y="119970"/>
                  <a:pt x="254418" y="120882"/>
                </a:cubicBezTo>
                <a:cubicBezTo>
                  <a:pt x="255330" y="121794"/>
                  <a:pt x="253506" y="120882"/>
                  <a:pt x="253506" y="121794"/>
                </a:cubicBezTo>
                <a:cubicBezTo>
                  <a:pt x="252594" y="121794"/>
                  <a:pt x="253506" y="124529"/>
                  <a:pt x="252594" y="122705"/>
                </a:cubicBezTo>
                <a:cubicBezTo>
                  <a:pt x="251682" y="121794"/>
                  <a:pt x="252594" y="123617"/>
                  <a:pt x="251682" y="123617"/>
                </a:cubicBezTo>
                <a:cubicBezTo>
                  <a:pt x="250770" y="123617"/>
                  <a:pt x="249858" y="121794"/>
                  <a:pt x="249858" y="123617"/>
                </a:cubicBezTo>
                <a:cubicBezTo>
                  <a:pt x="249858" y="125441"/>
                  <a:pt x="248035" y="122705"/>
                  <a:pt x="248035" y="125441"/>
                </a:cubicBezTo>
                <a:cubicBezTo>
                  <a:pt x="246211" y="126353"/>
                  <a:pt x="245299" y="124529"/>
                  <a:pt x="244387" y="126353"/>
                </a:cubicBezTo>
                <a:cubicBezTo>
                  <a:pt x="242563" y="127265"/>
                  <a:pt x="238916" y="128177"/>
                  <a:pt x="241651" y="130001"/>
                </a:cubicBezTo>
                <a:cubicBezTo>
                  <a:pt x="242563" y="133648"/>
                  <a:pt x="241651" y="134560"/>
                  <a:pt x="238004" y="133648"/>
                </a:cubicBezTo>
                <a:cubicBezTo>
                  <a:pt x="235268" y="131824"/>
                  <a:pt x="230709" y="131824"/>
                  <a:pt x="227973" y="130912"/>
                </a:cubicBezTo>
                <a:cubicBezTo>
                  <a:pt x="224325" y="131824"/>
                  <a:pt x="222502" y="133648"/>
                  <a:pt x="219766" y="133648"/>
                </a:cubicBezTo>
                <a:cubicBezTo>
                  <a:pt x="219766" y="133648"/>
                  <a:pt x="217942" y="135472"/>
                  <a:pt x="217030" y="135472"/>
                </a:cubicBezTo>
                <a:cubicBezTo>
                  <a:pt x="217942" y="136384"/>
                  <a:pt x="219766" y="133648"/>
                  <a:pt x="220678" y="133648"/>
                </a:cubicBezTo>
                <a:cubicBezTo>
                  <a:pt x="219766" y="134560"/>
                  <a:pt x="218854" y="135472"/>
                  <a:pt x="218854" y="137296"/>
                </a:cubicBezTo>
                <a:cubicBezTo>
                  <a:pt x="218854" y="138207"/>
                  <a:pt x="217942" y="137296"/>
                  <a:pt x="217030" y="137296"/>
                </a:cubicBezTo>
                <a:cubicBezTo>
                  <a:pt x="216118" y="137296"/>
                  <a:pt x="213383" y="140031"/>
                  <a:pt x="214295" y="138207"/>
                </a:cubicBezTo>
                <a:cubicBezTo>
                  <a:pt x="217030" y="137296"/>
                  <a:pt x="212471" y="134560"/>
                  <a:pt x="211559" y="133648"/>
                </a:cubicBezTo>
                <a:cubicBezTo>
                  <a:pt x="211559" y="134560"/>
                  <a:pt x="210647" y="134560"/>
                  <a:pt x="210647" y="135472"/>
                </a:cubicBezTo>
                <a:cubicBezTo>
                  <a:pt x="210647" y="135472"/>
                  <a:pt x="208823" y="134560"/>
                  <a:pt x="209735" y="135472"/>
                </a:cubicBezTo>
                <a:cubicBezTo>
                  <a:pt x="210647" y="135472"/>
                  <a:pt x="210647" y="136384"/>
                  <a:pt x="210647" y="137296"/>
                </a:cubicBezTo>
                <a:cubicBezTo>
                  <a:pt x="211559" y="137296"/>
                  <a:pt x="212471" y="137296"/>
                  <a:pt x="211559" y="139120"/>
                </a:cubicBezTo>
                <a:cubicBezTo>
                  <a:pt x="208823" y="138207"/>
                  <a:pt x="203352" y="142767"/>
                  <a:pt x="200616" y="144591"/>
                </a:cubicBezTo>
                <a:cubicBezTo>
                  <a:pt x="197880" y="146415"/>
                  <a:pt x="191497" y="148239"/>
                  <a:pt x="192409" y="152798"/>
                </a:cubicBezTo>
                <a:cubicBezTo>
                  <a:pt x="190585" y="153710"/>
                  <a:pt x="188762" y="154621"/>
                  <a:pt x="186938" y="157358"/>
                </a:cubicBezTo>
                <a:cubicBezTo>
                  <a:pt x="180555" y="161917"/>
                  <a:pt x="172348" y="163740"/>
                  <a:pt x="166876" y="169212"/>
                </a:cubicBezTo>
                <a:cubicBezTo>
                  <a:pt x="165052" y="170124"/>
                  <a:pt x="164141" y="172859"/>
                  <a:pt x="162317" y="174683"/>
                </a:cubicBezTo>
                <a:cubicBezTo>
                  <a:pt x="160493" y="174683"/>
                  <a:pt x="160493" y="173771"/>
                  <a:pt x="162317" y="173771"/>
                </a:cubicBezTo>
                <a:cubicBezTo>
                  <a:pt x="162317" y="172859"/>
                  <a:pt x="159581" y="172859"/>
                  <a:pt x="160493" y="174683"/>
                </a:cubicBezTo>
                <a:cubicBezTo>
                  <a:pt x="159581" y="175595"/>
                  <a:pt x="159581" y="173771"/>
                  <a:pt x="159581" y="174683"/>
                </a:cubicBezTo>
                <a:cubicBezTo>
                  <a:pt x="161405" y="175595"/>
                  <a:pt x="163229" y="175595"/>
                  <a:pt x="165052" y="174683"/>
                </a:cubicBezTo>
                <a:cubicBezTo>
                  <a:pt x="164141" y="176507"/>
                  <a:pt x="163229" y="180155"/>
                  <a:pt x="160493" y="180155"/>
                </a:cubicBezTo>
                <a:cubicBezTo>
                  <a:pt x="158669" y="181978"/>
                  <a:pt x="157757" y="183802"/>
                  <a:pt x="159581" y="181067"/>
                </a:cubicBezTo>
                <a:cubicBezTo>
                  <a:pt x="160493" y="180155"/>
                  <a:pt x="158669" y="180155"/>
                  <a:pt x="158669" y="181067"/>
                </a:cubicBezTo>
                <a:cubicBezTo>
                  <a:pt x="155022" y="181978"/>
                  <a:pt x="155022" y="178331"/>
                  <a:pt x="154110" y="175595"/>
                </a:cubicBezTo>
                <a:cubicBezTo>
                  <a:pt x="153198" y="172859"/>
                  <a:pt x="153198" y="175595"/>
                  <a:pt x="151374" y="173771"/>
                </a:cubicBezTo>
                <a:cubicBezTo>
                  <a:pt x="149550" y="174683"/>
                  <a:pt x="150462" y="171948"/>
                  <a:pt x="148638" y="171948"/>
                </a:cubicBezTo>
                <a:cubicBezTo>
                  <a:pt x="147726" y="171036"/>
                  <a:pt x="145903" y="172859"/>
                  <a:pt x="146814" y="173771"/>
                </a:cubicBezTo>
                <a:cubicBezTo>
                  <a:pt x="145903" y="175595"/>
                  <a:pt x="144991" y="176507"/>
                  <a:pt x="143167" y="174683"/>
                </a:cubicBezTo>
                <a:cubicBezTo>
                  <a:pt x="141343" y="172859"/>
                  <a:pt x="143167" y="172859"/>
                  <a:pt x="143167" y="171036"/>
                </a:cubicBezTo>
                <a:cubicBezTo>
                  <a:pt x="143167" y="169212"/>
                  <a:pt x="144079" y="168300"/>
                  <a:pt x="143167" y="166476"/>
                </a:cubicBezTo>
                <a:cubicBezTo>
                  <a:pt x="144079" y="165564"/>
                  <a:pt x="144991" y="164653"/>
                  <a:pt x="144991" y="163740"/>
                </a:cubicBezTo>
                <a:cubicBezTo>
                  <a:pt x="143167" y="163740"/>
                  <a:pt x="142255" y="161917"/>
                  <a:pt x="141343" y="161917"/>
                </a:cubicBezTo>
                <a:cubicBezTo>
                  <a:pt x="139519" y="162829"/>
                  <a:pt x="139519" y="163740"/>
                  <a:pt x="138607" y="161917"/>
                </a:cubicBezTo>
                <a:cubicBezTo>
                  <a:pt x="136784" y="163740"/>
                  <a:pt x="134960" y="161917"/>
                  <a:pt x="133136" y="161917"/>
                </a:cubicBezTo>
                <a:cubicBezTo>
                  <a:pt x="132224" y="162829"/>
                  <a:pt x="128577" y="161917"/>
                  <a:pt x="127665" y="161005"/>
                </a:cubicBezTo>
                <a:cubicBezTo>
                  <a:pt x="128577" y="163740"/>
                  <a:pt x="118546" y="163740"/>
                  <a:pt x="119458" y="161005"/>
                </a:cubicBezTo>
                <a:cubicBezTo>
                  <a:pt x="120370" y="158269"/>
                  <a:pt x="117634" y="158269"/>
                  <a:pt x="120370" y="157358"/>
                </a:cubicBezTo>
                <a:cubicBezTo>
                  <a:pt x="120370" y="154621"/>
                  <a:pt x="118546" y="155534"/>
                  <a:pt x="121282" y="153710"/>
                </a:cubicBezTo>
                <a:cubicBezTo>
                  <a:pt x="120370" y="152798"/>
                  <a:pt x="122194" y="151886"/>
                  <a:pt x="121282" y="150974"/>
                </a:cubicBezTo>
                <a:cubicBezTo>
                  <a:pt x="119458" y="150974"/>
                  <a:pt x="119458" y="149150"/>
                  <a:pt x="119458" y="148239"/>
                </a:cubicBezTo>
                <a:cubicBezTo>
                  <a:pt x="118546" y="148239"/>
                  <a:pt x="118546" y="147326"/>
                  <a:pt x="118546" y="146415"/>
                </a:cubicBezTo>
                <a:cubicBezTo>
                  <a:pt x="119458" y="142767"/>
                  <a:pt x="113075" y="141855"/>
                  <a:pt x="113075" y="138207"/>
                </a:cubicBezTo>
                <a:cubicBezTo>
                  <a:pt x="112163" y="138207"/>
                  <a:pt x="112163" y="137296"/>
                  <a:pt x="111251" y="136384"/>
                </a:cubicBezTo>
                <a:cubicBezTo>
                  <a:pt x="110339" y="135472"/>
                  <a:pt x="110339" y="135472"/>
                  <a:pt x="111251" y="134560"/>
                </a:cubicBezTo>
                <a:cubicBezTo>
                  <a:pt x="111251" y="133648"/>
                  <a:pt x="111251" y="132736"/>
                  <a:pt x="111251" y="131824"/>
                </a:cubicBezTo>
                <a:cubicBezTo>
                  <a:pt x="112163" y="130001"/>
                  <a:pt x="110339" y="129089"/>
                  <a:pt x="109427" y="128177"/>
                </a:cubicBezTo>
                <a:cubicBezTo>
                  <a:pt x="108515" y="127265"/>
                  <a:pt x="109427" y="125441"/>
                  <a:pt x="108515" y="124529"/>
                </a:cubicBezTo>
                <a:cubicBezTo>
                  <a:pt x="110339" y="117234"/>
                  <a:pt x="108515" y="110851"/>
                  <a:pt x="101220" y="109027"/>
                </a:cubicBezTo>
                <a:cubicBezTo>
                  <a:pt x="100308" y="107203"/>
                  <a:pt x="101220" y="107203"/>
                  <a:pt x="98484" y="105380"/>
                </a:cubicBezTo>
                <a:cubicBezTo>
                  <a:pt x="99396" y="102644"/>
                  <a:pt x="95749" y="104467"/>
                  <a:pt x="93925" y="104467"/>
                </a:cubicBezTo>
                <a:cubicBezTo>
                  <a:pt x="92101" y="105380"/>
                  <a:pt x="89365" y="104467"/>
                  <a:pt x="87541" y="104467"/>
                </a:cubicBezTo>
                <a:cubicBezTo>
                  <a:pt x="86630" y="103556"/>
                  <a:pt x="84806" y="102644"/>
                  <a:pt x="83894" y="104467"/>
                </a:cubicBezTo>
                <a:cubicBezTo>
                  <a:pt x="80246" y="104467"/>
                  <a:pt x="77511" y="102644"/>
                  <a:pt x="73863" y="104467"/>
                </a:cubicBezTo>
                <a:cubicBezTo>
                  <a:pt x="68392" y="97172"/>
                  <a:pt x="64744" y="100820"/>
                  <a:pt x="58361" y="95348"/>
                </a:cubicBezTo>
                <a:cubicBezTo>
                  <a:pt x="55625" y="93525"/>
                  <a:pt x="52890" y="94437"/>
                  <a:pt x="51066" y="95348"/>
                </a:cubicBezTo>
                <a:cubicBezTo>
                  <a:pt x="49242" y="95348"/>
                  <a:pt x="48330" y="94437"/>
                  <a:pt x="47418" y="94437"/>
                </a:cubicBezTo>
                <a:cubicBezTo>
                  <a:pt x="46506" y="95348"/>
                  <a:pt x="44683" y="94437"/>
                  <a:pt x="43771" y="93525"/>
                </a:cubicBezTo>
                <a:cubicBezTo>
                  <a:pt x="41035" y="93525"/>
                  <a:pt x="38299" y="92613"/>
                  <a:pt x="36476" y="90789"/>
                </a:cubicBezTo>
                <a:cubicBezTo>
                  <a:pt x="31004" y="88053"/>
                  <a:pt x="31916" y="92613"/>
                  <a:pt x="29180" y="93525"/>
                </a:cubicBezTo>
                <a:cubicBezTo>
                  <a:pt x="28268" y="92613"/>
                  <a:pt x="27357" y="91701"/>
                  <a:pt x="26445" y="92613"/>
                </a:cubicBezTo>
                <a:cubicBezTo>
                  <a:pt x="25533" y="92613"/>
                  <a:pt x="23709" y="91701"/>
                  <a:pt x="22797" y="91701"/>
                </a:cubicBezTo>
                <a:cubicBezTo>
                  <a:pt x="20973" y="92613"/>
                  <a:pt x="20061" y="91701"/>
                  <a:pt x="18238" y="90789"/>
                </a:cubicBezTo>
                <a:cubicBezTo>
                  <a:pt x="15502" y="90789"/>
                  <a:pt x="11854" y="92613"/>
                  <a:pt x="9119" y="90789"/>
                </a:cubicBezTo>
                <a:cubicBezTo>
                  <a:pt x="5471" y="89877"/>
                  <a:pt x="3648" y="94437"/>
                  <a:pt x="0" y="95348"/>
                </a:cubicBezTo>
                <a:cubicBezTo>
                  <a:pt x="2736" y="92613"/>
                  <a:pt x="3648" y="89877"/>
                  <a:pt x="6383" y="87142"/>
                </a:cubicBezTo>
                <a:cubicBezTo>
                  <a:pt x="7295" y="87142"/>
                  <a:pt x="10943" y="86229"/>
                  <a:pt x="10943" y="85318"/>
                </a:cubicBezTo>
                <a:cubicBezTo>
                  <a:pt x="22797" y="77111"/>
                  <a:pt x="21885" y="80758"/>
                  <a:pt x="29180" y="67992"/>
                </a:cubicBezTo>
                <a:cubicBezTo>
                  <a:pt x="31004" y="67080"/>
                  <a:pt x="31004" y="65256"/>
                  <a:pt x="31916" y="63432"/>
                </a:cubicBezTo>
                <a:cubicBezTo>
                  <a:pt x="37387" y="60697"/>
                  <a:pt x="33740" y="59785"/>
                  <a:pt x="33740" y="56137"/>
                </a:cubicBezTo>
                <a:cubicBezTo>
                  <a:pt x="34652" y="55225"/>
                  <a:pt x="34652" y="54313"/>
                  <a:pt x="37387" y="55225"/>
                </a:cubicBezTo>
                <a:cubicBezTo>
                  <a:pt x="45595" y="49754"/>
                  <a:pt x="38299" y="45194"/>
                  <a:pt x="42859" y="42459"/>
                </a:cubicBezTo>
                <a:cubicBezTo>
                  <a:pt x="44683" y="40635"/>
                  <a:pt x="45595" y="36988"/>
                  <a:pt x="48330" y="36075"/>
                </a:cubicBezTo>
                <a:cubicBezTo>
                  <a:pt x="49242" y="34252"/>
                  <a:pt x="48330" y="30604"/>
                  <a:pt x="49242" y="28780"/>
                </a:cubicBezTo>
                <a:cubicBezTo>
                  <a:pt x="49242" y="26956"/>
                  <a:pt x="50154" y="26045"/>
                  <a:pt x="51978" y="26045"/>
                </a:cubicBezTo>
                <a:cubicBezTo>
                  <a:pt x="53802" y="24221"/>
                  <a:pt x="55625" y="20574"/>
                  <a:pt x="57449" y="18750"/>
                </a:cubicBezTo>
                <a:cubicBezTo>
                  <a:pt x="66568" y="16926"/>
                  <a:pt x="65656" y="11455"/>
                  <a:pt x="71127" y="6895"/>
                </a:cubicBezTo>
                <a:cubicBezTo>
                  <a:pt x="77511" y="6895"/>
                  <a:pt x="81158" y="-2224"/>
                  <a:pt x="85718" y="512"/>
                </a:cubicBezTo>
                <a:cubicBezTo>
                  <a:pt x="94837" y="5983"/>
                  <a:pt x="110339" y="3247"/>
                  <a:pt x="120370" y="5983"/>
                </a:cubicBezTo>
                <a:cubicBezTo>
                  <a:pt x="123105" y="6895"/>
                  <a:pt x="117634" y="7807"/>
                  <a:pt x="119458" y="12366"/>
                </a:cubicBezTo>
                <a:cubicBezTo>
                  <a:pt x="124929" y="25133"/>
                  <a:pt x="124929" y="7807"/>
                  <a:pt x="129489" y="13278"/>
                </a:cubicBezTo>
                <a:cubicBezTo>
                  <a:pt x="130400" y="16014"/>
                  <a:pt x="127665" y="20574"/>
                  <a:pt x="131312" y="21485"/>
                </a:cubicBezTo>
                <a:cubicBezTo>
                  <a:pt x="134048" y="22397"/>
                  <a:pt x="132224" y="17838"/>
                  <a:pt x="132224" y="16014"/>
                </a:cubicBezTo>
                <a:cubicBezTo>
                  <a:pt x="133136" y="12366"/>
                  <a:pt x="135872" y="11455"/>
                  <a:pt x="139519" y="12366"/>
                </a:cubicBezTo>
                <a:cubicBezTo>
                  <a:pt x="141343" y="12366"/>
                  <a:pt x="143167" y="10543"/>
                  <a:pt x="144991" y="11455"/>
                </a:cubicBezTo>
                <a:cubicBezTo>
                  <a:pt x="150462" y="8719"/>
                  <a:pt x="153198" y="15102"/>
                  <a:pt x="153198" y="7807"/>
                </a:cubicBezTo>
                <a:cubicBezTo>
                  <a:pt x="155022" y="9631"/>
                  <a:pt x="155933" y="13278"/>
                  <a:pt x="158669" y="12366"/>
                </a:cubicBezTo>
                <a:cubicBezTo>
                  <a:pt x="161405" y="11455"/>
                  <a:pt x="159581" y="7807"/>
                  <a:pt x="161405" y="8719"/>
                </a:cubicBezTo>
                <a:cubicBezTo>
                  <a:pt x="162317" y="10543"/>
                  <a:pt x="163229" y="12366"/>
                  <a:pt x="164141" y="9631"/>
                </a:cubicBezTo>
                <a:cubicBezTo>
                  <a:pt x="165052" y="8719"/>
                  <a:pt x="163229" y="6895"/>
                  <a:pt x="165052" y="6895"/>
                </a:cubicBezTo>
                <a:cubicBezTo>
                  <a:pt x="168700" y="5983"/>
                  <a:pt x="169612" y="7807"/>
                  <a:pt x="172348" y="8719"/>
                </a:cubicBezTo>
                <a:cubicBezTo>
                  <a:pt x="173260" y="6895"/>
                  <a:pt x="178731" y="5071"/>
                  <a:pt x="177819" y="8719"/>
                </a:cubicBezTo>
                <a:cubicBezTo>
                  <a:pt x="179643" y="11455"/>
                  <a:pt x="186938" y="13278"/>
                  <a:pt x="183290" y="17838"/>
                </a:cubicBezTo>
                <a:cubicBezTo>
                  <a:pt x="182378" y="24221"/>
                  <a:pt x="184202" y="22397"/>
                  <a:pt x="187850" y="26045"/>
                </a:cubicBezTo>
                <a:cubicBezTo>
                  <a:pt x="190585" y="30604"/>
                  <a:pt x="185114" y="32428"/>
                  <a:pt x="185114" y="36988"/>
                </a:cubicBezTo>
                <a:cubicBezTo>
                  <a:pt x="184202" y="38812"/>
                  <a:pt x="187850" y="38812"/>
                  <a:pt x="186938" y="40635"/>
                </a:cubicBezTo>
                <a:cubicBezTo>
                  <a:pt x="186938" y="45194"/>
                  <a:pt x="190585" y="47930"/>
                  <a:pt x="191497" y="52490"/>
                </a:cubicBezTo>
                <a:cubicBezTo>
                  <a:pt x="190585" y="55225"/>
                  <a:pt x="193321" y="55225"/>
                  <a:pt x="195145" y="54313"/>
                </a:cubicBezTo>
                <a:cubicBezTo>
                  <a:pt x="196057" y="53402"/>
                  <a:pt x="197880" y="52490"/>
                  <a:pt x="199704" y="53402"/>
                </a:cubicBezTo>
                <a:cubicBezTo>
                  <a:pt x="200616" y="54313"/>
                  <a:pt x="201528" y="54313"/>
                  <a:pt x="202440" y="53402"/>
                </a:cubicBezTo>
                <a:cubicBezTo>
                  <a:pt x="202440" y="54313"/>
                  <a:pt x="203352" y="54313"/>
                  <a:pt x="204264" y="55225"/>
                </a:cubicBezTo>
                <a:cubicBezTo>
                  <a:pt x="205176" y="55225"/>
                  <a:pt x="206087" y="55225"/>
                  <a:pt x="206999" y="55225"/>
                </a:cubicBezTo>
                <a:cubicBezTo>
                  <a:pt x="207911" y="56137"/>
                  <a:pt x="207911" y="57961"/>
                  <a:pt x="206999" y="58873"/>
                </a:cubicBezTo>
                <a:cubicBezTo>
                  <a:pt x="206999" y="59785"/>
                  <a:pt x="206087" y="62521"/>
                  <a:pt x="205176" y="63432"/>
                </a:cubicBezTo>
                <a:cubicBezTo>
                  <a:pt x="203352" y="62521"/>
                  <a:pt x="204264" y="66168"/>
                  <a:pt x="203352" y="67080"/>
                </a:cubicBezTo>
                <a:cubicBezTo>
                  <a:pt x="203352" y="67080"/>
                  <a:pt x="202440" y="67992"/>
                  <a:pt x="202440" y="68904"/>
                </a:cubicBezTo>
                <a:cubicBezTo>
                  <a:pt x="202440" y="69816"/>
                  <a:pt x="203352" y="69816"/>
                  <a:pt x="202440" y="70728"/>
                </a:cubicBezTo>
                <a:cubicBezTo>
                  <a:pt x="202440" y="71639"/>
                  <a:pt x="204264" y="73463"/>
                  <a:pt x="203352" y="74375"/>
                </a:cubicBezTo>
                <a:cubicBezTo>
                  <a:pt x="202440" y="74375"/>
                  <a:pt x="201528" y="75287"/>
                  <a:pt x="202440" y="76199"/>
                </a:cubicBezTo>
                <a:cubicBezTo>
                  <a:pt x="202440" y="77111"/>
                  <a:pt x="200616" y="76199"/>
                  <a:pt x="201528" y="77111"/>
                </a:cubicBezTo>
                <a:cubicBezTo>
                  <a:pt x="206999" y="78023"/>
                  <a:pt x="200616" y="81670"/>
                  <a:pt x="200616" y="84406"/>
                </a:cubicBezTo>
                <a:cubicBezTo>
                  <a:pt x="201528" y="85318"/>
                  <a:pt x="202440" y="86229"/>
                  <a:pt x="202440" y="88053"/>
                </a:cubicBezTo>
                <a:cubicBezTo>
                  <a:pt x="206087" y="88966"/>
                  <a:pt x="206999" y="91701"/>
                  <a:pt x="210647" y="92613"/>
                </a:cubicBezTo>
                <a:cubicBezTo>
                  <a:pt x="207911" y="95348"/>
                  <a:pt x="212471" y="95348"/>
                  <a:pt x="207911" y="97172"/>
                </a:cubicBezTo>
                <a:cubicBezTo>
                  <a:pt x="206999" y="98996"/>
                  <a:pt x="212471" y="98996"/>
                  <a:pt x="211559" y="100820"/>
                </a:cubicBezTo>
                <a:cubicBezTo>
                  <a:pt x="211559" y="101732"/>
                  <a:pt x="211559" y="102644"/>
                  <a:pt x="212471" y="103556"/>
                </a:cubicBezTo>
                <a:cubicBezTo>
                  <a:pt x="213383" y="103556"/>
                  <a:pt x="214295" y="103556"/>
                  <a:pt x="214295" y="104467"/>
                </a:cubicBezTo>
                <a:cubicBezTo>
                  <a:pt x="215206" y="104467"/>
                  <a:pt x="215206" y="103556"/>
                  <a:pt x="216118" y="104467"/>
                </a:cubicBezTo>
                <a:cubicBezTo>
                  <a:pt x="217030" y="104467"/>
                  <a:pt x="217942" y="103556"/>
                  <a:pt x="218854" y="103556"/>
                </a:cubicBezTo>
                <a:cubicBezTo>
                  <a:pt x="218854" y="106291"/>
                  <a:pt x="220678" y="104467"/>
                  <a:pt x="222502" y="104467"/>
                </a:cubicBezTo>
                <a:cubicBezTo>
                  <a:pt x="223414" y="104467"/>
                  <a:pt x="223414" y="103556"/>
                  <a:pt x="224325" y="102644"/>
                </a:cubicBezTo>
                <a:cubicBezTo>
                  <a:pt x="225237" y="102644"/>
                  <a:pt x="225237" y="102644"/>
                  <a:pt x="225237" y="102644"/>
                </a:cubicBezTo>
                <a:cubicBezTo>
                  <a:pt x="226149" y="101732"/>
                  <a:pt x="226149" y="103556"/>
                  <a:pt x="226149" y="103556"/>
                </a:cubicBezTo>
                <a:cubicBezTo>
                  <a:pt x="227061" y="105380"/>
                  <a:pt x="227973" y="101732"/>
                  <a:pt x="228885" y="103556"/>
                </a:cubicBezTo>
                <a:cubicBezTo>
                  <a:pt x="229797" y="103556"/>
                  <a:pt x="229797" y="102644"/>
                  <a:pt x="229797" y="101732"/>
                </a:cubicBezTo>
                <a:cubicBezTo>
                  <a:pt x="230709" y="101732"/>
                  <a:pt x="231621" y="101732"/>
                  <a:pt x="231621" y="99908"/>
                </a:cubicBezTo>
                <a:cubicBezTo>
                  <a:pt x="231621" y="99908"/>
                  <a:pt x="231621" y="98996"/>
                  <a:pt x="230709" y="98996"/>
                </a:cubicBezTo>
                <a:cubicBezTo>
                  <a:pt x="226149" y="99908"/>
                  <a:pt x="230709" y="97172"/>
                  <a:pt x="231621" y="96261"/>
                </a:cubicBezTo>
                <a:cubicBezTo>
                  <a:pt x="232533" y="95348"/>
                  <a:pt x="229797" y="94437"/>
                  <a:pt x="231621" y="94437"/>
                </a:cubicBezTo>
                <a:cubicBezTo>
                  <a:pt x="233444" y="94437"/>
                  <a:pt x="233444" y="94437"/>
                  <a:pt x="232533" y="96261"/>
                </a:cubicBezTo>
                <a:cubicBezTo>
                  <a:pt x="232533" y="98085"/>
                  <a:pt x="234356" y="96261"/>
                  <a:pt x="235268" y="95348"/>
                </a:cubicBezTo>
                <a:cubicBezTo>
                  <a:pt x="238004" y="98996"/>
                  <a:pt x="239828" y="91701"/>
                  <a:pt x="240740" y="96261"/>
                </a:cubicBezTo>
                <a:cubicBezTo>
                  <a:pt x="244387" y="95348"/>
                  <a:pt x="246211" y="92613"/>
                  <a:pt x="249858" y="90789"/>
                </a:cubicBezTo>
                <a:cubicBezTo>
                  <a:pt x="252594" y="88966"/>
                  <a:pt x="256242" y="88966"/>
                  <a:pt x="259889" y="88053"/>
                </a:cubicBezTo>
                <a:cubicBezTo>
                  <a:pt x="262625" y="88053"/>
                  <a:pt x="262625" y="91701"/>
                  <a:pt x="264449" y="92613"/>
                </a:cubicBezTo>
                <a:cubicBezTo>
                  <a:pt x="265360" y="93525"/>
                  <a:pt x="264449" y="94437"/>
                  <a:pt x="266272" y="94437"/>
                </a:cubicBezTo>
                <a:cubicBezTo>
                  <a:pt x="268096" y="94437"/>
                  <a:pt x="269008" y="94437"/>
                  <a:pt x="271744" y="94437"/>
                </a:cubicBezTo>
                <a:cubicBezTo>
                  <a:pt x="273568" y="93525"/>
                  <a:pt x="275391" y="94437"/>
                  <a:pt x="278127" y="94437"/>
                </a:cubicBezTo>
                <a:cubicBezTo>
                  <a:pt x="279039" y="93525"/>
                  <a:pt x="281775" y="98085"/>
                  <a:pt x="279039" y="98085"/>
                </a:cubicBezTo>
                <a:cubicBezTo>
                  <a:pt x="276303" y="99908"/>
                  <a:pt x="278127" y="101732"/>
                  <a:pt x="274479" y="102644"/>
                </a:cubicBezTo>
                <a:cubicBezTo>
                  <a:pt x="273568" y="102644"/>
                  <a:pt x="271744" y="103556"/>
                  <a:pt x="270832" y="102644"/>
                </a:cubicBezTo>
                <a:cubicBezTo>
                  <a:pt x="269920" y="102644"/>
                  <a:pt x="269008" y="104467"/>
                  <a:pt x="267184" y="103556"/>
                </a:cubicBezTo>
                <a:cubicBezTo>
                  <a:pt x="265360" y="104467"/>
                  <a:pt x="263537" y="105380"/>
                  <a:pt x="261713" y="106291"/>
                </a:cubicBezTo>
                <a:cubicBezTo>
                  <a:pt x="261713" y="107203"/>
                  <a:pt x="259889" y="107203"/>
                  <a:pt x="259889" y="108115"/>
                </a:cubicBezTo>
                <a:cubicBezTo>
                  <a:pt x="260801" y="114498"/>
                  <a:pt x="254418" y="110851"/>
                  <a:pt x="262625" y="117234"/>
                </a:cubicBezTo>
                <a:close/>
                <a:moveTo>
                  <a:pt x="175995" y="162829"/>
                </a:moveTo>
                <a:cubicBezTo>
                  <a:pt x="181467" y="161005"/>
                  <a:pt x="165964" y="170124"/>
                  <a:pt x="165052" y="172859"/>
                </a:cubicBezTo>
                <a:cubicBezTo>
                  <a:pt x="161405" y="178331"/>
                  <a:pt x="166876" y="168300"/>
                  <a:pt x="169612" y="167388"/>
                </a:cubicBezTo>
                <a:cubicBezTo>
                  <a:pt x="172348" y="165564"/>
                  <a:pt x="174171" y="163740"/>
                  <a:pt x="175995" y="162829"/>
                </a:cubicBezTo>
                <a:close/>
                <a:moveTo>
                  <a:pt x="213383" y="136384"/>
                </a:moveTo>
                <a:cubicBezTo>
                  <a:pt x="214295" y="137296"/>
                  <a:pt x="215206" y="139120"/>
                  <a:pt x="213383" y="138207"/>
                </a:cubicBezTo>
                <a:cubicBezTo>
                  <a:pt x="212471" y="138207"/>
                  <a:pt x="212471" y="139120"/>
                  <a:pt x="211559" y="138207"/>
                </a:cubicBezTo>
                <a:cubicBezTo>
                  <a:pt x="210647" y="137296"/>
                  <a:pt x="211559" y="137296"/>
                  <a:pt x="211559" y="137296"/>
                </a:cubicBezTo>
                <a:cubicBezTo>
                  <a:pt x="210647" y="135472"/>
                  <a:pt x="212471" y="137296"/>
                  <a:pt x="213383" y="136384"/>
                </a:cubicBezTo>
                <a:close/>
                <a:moveTo>
                  <a:pt x="247123" y="136384"/>
                </a:moveTo>
                <a:cubicBezTo>
                  <a:pt x="246211" y="136384"/>
                  <a:pt x="247123" y="137296"/>
                  <a:pt x="247123" y="138207"/>
                </a:cubicBezTo>
                <a:cubicBezTo>
                  <a:pt x="246211" y="139120"/>
                  <a:pt x="245299" y="138207"/>
                  <a:pt x="245299" y="137296"/>
                </a:cubicBezTo>
                <a:cubicBezTo>
                  <a:pt x="244387" y="136384"/>
                  <a:pt x="242563" y="138207"/>
                  <a:pt x="240740" y="137296"/>
                </a:cubicBezTo>
                <a:cubicBezTo>
                  <a:pt x="238004" y="135472"/>
                  <a:pt x="243475" y="132736"/>
                  <a:pt x="244387" y="130001"/>
                </a:cubicBezTo>
                <a:cubicBezTo>
                  <a:pt x="250770" y="131824"/>
                  <a:pt x="242563" y="134560"/>
                  <a:pt x="247123" y="136384"/>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5" name="Forma Livre: Forma 114">
            <a:extLst>
              <a:ext uri="{FF2B5EF4-FFF2-40B4-BE49-F238E27FC236}">
                <a16:creationId xmlns:a16="http://schemas.microsoft.com/office/drawing/2014/main" id="{33B9BC53-6BD9-4DEC-9556-708835AD1C97}"/>
              </a:ext>
            </a:extLst>
          </p:cNvPr>
          <p:cNvSpPr/>
          <p:nvPr/>
        </p:nvSpPr>
        <p:spPr>
          <a:xfrm>
            <a:off x="3551851" y="4039202"/>
            <a:ext cx="52786" cy="33331"/>
          </a:xfrm>
          <a:custGeom>
            <a:avLst/>
            <a:gdLst>
              <a:gd name="connsiteX0" fmla="*/ 29779 w 30034"/>
              <a:gd name="connsiteY0" fmla="*/ 18384 h 18965"/>
              <a:gd name="connsiteX1" fmla="*/ 599 w 30034"/>
              <a:gd name="connsiteY1" fmla="*/ 14736 h 18965"/>
              <a:gd name="connsiteX2" fmla="*/ 1511 w 30034"/>
              <a:gd name="connsiteY2" fmla="*/ 9265 h 18965"/>
              <a:gd name="connsiteX3" fmla="*/ 15189 w 30034"/>
              <a:gd name="connsiteY3" fmla="*/ 146 h 18965"/>
              <a:gd name="connsiteX4" fmla="*/ 27044 w 30034"/>
              <a:gd name="connsiteY4" fmla="*/ 1970 h 18965"/>
              <a:gd name="connsiteX5" fmla="*/ 29779 w 30034"/>
              <a:gd name="connsiteY5" fmla="*/ 4705 h 18965"/>
              <a:gd name="connsiteX6" fmla="*/ 28868 w 30034"/>
              <a:gd name="connsiteY6" fmla="*/ 13824 h 18965"/>
              <a:gd name="connsiteX7" fmla="*/ 29779 w 30034"/>
              <a:gd name="connsiteY7" fmla="*/ 18384 h 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34" h="18965">
                <a:moveTo>
                  <a:pt x="29779" y="18384"/>
                </a:moveTo>
                <a:cubicBezTo>
                  <a:pt x="23396" y="17472"/>
                  <a:pt x="-313" y="22031"/>
                  <a:pt x="599" y="14736"/>
                </a:cubicBezTo>
                <a:cubicBezTo>
                  <a:pt x="-313" y="12001"/>
                  <a:pt x="-313" y="12001"/>
                  <a:pt x="1511" y="9265"/>
                </a:cubicBezTo>
                <a:cubicBezTo>
                  <a:pt x="-313" y="-2590"/>
                  <a:pt x="6070" y="1058"/>
                  <a:pt x="15189" y="146"/>
                </a:cubicBezTo>
                <a:cubicBezTo>
                  <a:pt x="17013" y="146"/>
                  <a:pt x="26132" y="-766"/>
                  <a:pt x="27044" y="1970"/>
                </a:cubicBezTo>
                <a:cubicBezTo>
                  <a:pt x="27956" y="2882"/>
                  <a:pt x="30691" y="2882"/>
                  <a:pt x="29779" y="4705"/>
                </a:cubicBezTo>
                <a:cubicBezTo>
                  <a:pt x="30691" y="8353"/>
                  <a:pt x="28868" y="10177"/>
                  <a:pt x="28868" y="13824"/>
                </a:cubicBezTo>
                <a:cubicBezTo>
                  <a:pt x="27044" y="16560"/>
                  <a:pt x="27956" y="17472"/>
                  <a:pt x="29779" y="18384"/>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6" name="Forma Livre: Forma 115">
            <a:extLst>
              <a:ext uri="{FF2B5EF4-FFF2-40B4-BE49-F238E27FC236}">
                <a16:creationId xmlns:a16="http://schemas.microsoft.com/office/drawing/2014/main" id="{FA0D726B-99BB-4E5B-B343-1452F7D7B4DB}"/>
              </a:ext>
            </a:extLst>
          </p:cNvPr>
          <p:cNvSpPr/>
          <p:nvPr/>
        </p:nvSpPr>
        <p:spPr>
          <a:xfrm>
            <a:off x="3406692" y="3968641"/>
            <a:ext cx="602427" cy="491130"/>
          </a:xfrm>
          <a:custGeom>
            <a:avLst/>
            <a:gdLst>
              <a:gd name="connsiteX0" fmla="*/ 111149 w 342770"/>
              <a:gd name="connsiteY0" fmla="*/ 56537 h 279444"/>
              <a:gd name="connsiteX1" fmla="*/ 114797 w 342770"/>
              <a:gd name="connsiteY1" fmla="*/ 54714 h 279444"/>
              <a:gd name="connsiteX2" fmla="*/ 116621 w 342770"/>
              <a:gd name="connsiteY2" fmla="*/ 52890 h 279444"/>
              <a:gd name="connsiteX3" fmla="*/ 121180 w 342770"/>
              <a:gd name="connsiteY3" fmla="*/ 52890 h 279444"/>
              <a:gd name="connsiteX4" fmla="*/ 124828 w 342770"/>
              <a:gd name="connsiteY4" fmla="*/ 47418 h 279444"/>
              <a:gd name="connsiteX5" fmla="*/ 123004 w 342770"/>
              <a:gd name="connsiteY5" fmla="*/ 41947 h 279444"/>
              <a:gd name="connsiteX6" fmla="*/ 124828 w 342770"/>
              <a:gd name="connsiteY6" fmla="*/ 34652 h 279444"/>
              <a:gd name="connsiteX7" fmla="*/ 122092 w 342770"/>
              <a:gd name="connsiteY7" fmla="*/ 31916 h 279444"/>
              <a:gd name="connsiteX8" fmla="*/ 126652 w 342770"/>
              <a:gd name="connsiteY8" fmla="*/ 24621 h 279444"/>
              <a:gd name="connsiteX9" fmla="*/ 133035 w 342770"/>
              <a:gd name="connsiteY9" fmla="*/ 20973 h 279444"/>
              <a:gd name="connsiteX10" fmla="*/ 134859 w 342770"/>
              <a:gd name="connsiteY10" fmla="*/ 14590 h 279444"/>
              <a:gd name="connsiteX11" fmla="*/ 144889 w 342770"/>
              <a:gd name="connsiteY11" fmla="*/ 21885 h 279444"/>
              <a:gd name="connsiteX12" fmla="*/ 150361 w 342770"/>
              <a:gd name="connsiteY12" fmla="*/ 20061 h 279444"/>
              <a:gd name="connsiteX13" fmla="*/ 152185 w 342770"/>
              <a:gd name="connsiteY13" fmla="*/ 23709 h 279444"/>
              <a:gd name="connsiteX14" fmla="*/ 148537 w 342770"/>
              <a:gd name="connsiteY14" fmla="*/ 31004 h 279444"/>
              <a:gd name="connsiteX15" fmla="*/ 152185 w 342770"/>
              <a:gd name="connsiteY15" fmla="*/ 30092 h 279444"/>
              <a:gd name="connsiteX16" fmla="*/ 154008 w 342770"/>
              <a:gd name="connsiteY16" fmla="*/ 28268 h 279444"/>
              <a:gd name="connsiteX17" fmla="*/ 164039 w 342770"/>
              <a:gd name="connsiteY17" fmla="*/ 23709 h 279444"/>
              <a:gd name="connsiteX18" fmla="*/ 171334 w 342770"/>
              <a:gd name="connsiteY18" fmla="*/ 20061 h 279444"/>
              <a:gd name="connsiteX19" fmla="*/ 178630 w 342770"/>
              <a:gd name="connsiteY19" fmla="*/ 15502 h 279444"/>
              <a:gd name="connsiteX20" fmla="*/ 195956 w 342770"/>
              <a:gd name="connsiteY20" fmla="*/ 3648 h 279444"/>
              <a:gd name="connsiteX21" fmla="*/ 204162 w 342770"/>
              <a:gd name="connsiteY21" fmla="*/ 0 h 279444"/>
              <a:gd name="connsiteX22" fmla="*/ 206898 w 342770"/>
              <a:gd name="connsiteY22" fmla="*/ 0 h 279444"/>
              <a:gd name="connsiteX23" fmla="*/ 211458 w 342770"/>
              <a:gd name="connsiteY23" fmla="*/ 912 h 279444"/>
              <a:gd name="connsiteX24" fmla="*/ 214193 w 342770"/>
              <a:gd name="connsiteY24" fmla="*/ 912 h 279444"/>
              <a:gd name="connsiteX25" fmla="*/ 218753 w 342770"/>
              <a:gd name="connsiteY25" fmla="*/ 1824 h 279444"/>
              <a:gd name="connsiteX26" fmla="*/ 216929 w 342770"/>
              <a:gd name="connsiteY26" fmla="*/ 10031 h 279444"/>
              <a:gd name="connsiteX27" fmla="*/ 217841 w 342770"/>
              <a:gd name="connsiteY27" fmla="*/ 13678 h 279444"/>
              <a:gd name="connsiteX28" fmla="*/ 237903 w 342770"/>
              <a:gd name="connsiteY28" fmla="*/ 12766 h 279444"/>
              <a:gd name="connsiteX29" fmla="*/ 246110 w 342770"/>
              <a:gd name="connsiteY29" fmla="*/ 14590 h 279444"/>
              <a:gd name="connsiteX30" fmla="*/ 254317 w 342770"/>
              <a:gd name="connsiteY30" fmla="*/ 21885 h 279444"/>
              <a:gd name="connsiteX31" fmla="*/ 269819 w 342770"/>
              <a:gd name="connsiteY31" fmla="*/ 27357 h 279444"/>
              <a:gd name="connsiteX32" fmla="*/ 275290 w 342770"/>
              <a:gd name="connsiteY32" fmla="*/ 29180 h 279444"/>
              <a:gd name="connsiteX33" fmla="*/ 279849 w 342770"/>
              <a:gd name="connsiteY33" fmla="*/ 27357 h 279444"/>
              <a:gd name="connsiteX34" fmla="*/ 295352 w 342770"/>
              <a:gd name="connsiteY34" fmla="*/ 39211 h 279444"/>
              <a:gd name="connsiteX35" fmla="*/ 298999 w 342770"/>
              <a:gd name="connsiteY35" fmla="*/ 47418 h 279444"/>
              <a:gd name="connsiteX36" fmla="*/ 308118 w 342770"/>
              <a:gd name="connsiteY36" fmla="*/ 44683 h 279444"/>
              <a:gd name="connsiteX37" fmla="*/ 310854 w 342770"/>
              <a:gd name="connsiteY37" fmla="*/ 45595 h 279444"/>
              <a:gd name="connsiteX38" fmla="*/ 314502 w 342770"/>
              <a:gd name="connsiteY38" fmla="*/ 47418 h 279444"/>
              <a:gd name="connsiteX39" fmla="*/ 319973 w 342770"/>
              <a:gd name="connsiteY39" fmla="*/ 47418 h 279444"/>
              <a:gd name="connsiteX40" fmla="*/ 321797 w 342770"/>
              <a:gd name="connsiteY40" fmla="*/ 49242 h 279444"/>
              <a:gd name="connsiteX41" fmla="*/ 327268 w 342770"/>
              <a:gd name="connsiteY41" fmla="*/ 50154 h 279444"/>
              <a:gd name="connsiteX42" fmla="*/ 331827 w 342770"/>
              <a:gd name="connsiteY42" fmla="*/ 50154 h 279444"/>
              <a:gd name="connsiteX43" fmla="*/ 331827 w 342770"/>
              <a:gd name="connsiteY43" fmla="*/ 51066 h 279444"/>
              <a:gd name="connsiteX44" fmla="*/ 332739 w 342770"/>
              <a:gd name="connsiteY44" fmla="*/ 51978 h 279444"/>
              <a:gd name="connsiteX45" fmla="*/ 336387 w 342770"/>
              <a:gd name="connsiteY45" fmla="*/ 54714 h 279444"/>
              <a:gd name="connsiteX46" fmla="*/ 340034 w 342770"/>
              <a:gd name="connsiteY46" fmla="*/ 55625 h 279444"/>
              <a:gd name="connsiteX47" fmla="*/ 342770 w 342770"/>
              <a:gd name="connsiteY47" fmla="*/ 60185 h 279444"/>
              <a:gd name="connsiteX48" fmla="*/ 336387 w 342770"/>
              <a:gd name="connsiteY48" fmla="*/ 68392 h 279444"/>
              <a:gd name="connsiteX49" fmla="*/ 330004 w 342770"/>
              <a:gd name="connsiteY49" fmla="*/ 73863 h 279444"/>
              <a:gd name="connsiteX50" fmla="*/ 329092 w 342770"/>
              <a:gd name="connsiteY50" fmla="*/ 80246 h 279444"/>
              <a:gd name="connsiteX51" fmla="*/ 328180 w 342770"/>
              <a:gd name="connsiteY51" fmla="*/ 83894 h 279444"/>
              <a:gd name="connsiteX52" fmla="*/ 320885 w 342770"/>
              <a:gd name="connsiteY52" fmla="*/ 85718 h 279444"/>
              <a:gd name="connsiteX53" fmla="*/ 319061 w 342770"/>
              <a:gd name="connsiteY53" fmla="*/ 92101 h 279444"/>
              <a:gd name="connsiteX54" fmla="*/ 318149 w 342770"/>
              <a:gd name="connsiteY54" fmla="*/ 96660 h 279444"/>
              <a:gd name="connsiteX55" fmla="*/ 319061 w 342770"/>
              <a:gd name="connsiteY55" fmla="*/ 100308 h 279444"/>
              <a:gd name="connsiteX56" fmla="*/ 320885 w 342770"/>
              <a:gd name="connsiteY56" fmla="*/ 99396 h 279444"/>
              <a:gd name="connsiteX57" fmla="*/ 321797 w 342770"/>
              <a:gd name="connsiteY57" fmla="*/ 100308 h 279444"/>
              <a:gd name="connsiteX58" fmla="*/ 321797 w 342770"/>
              <a:gd name="connsiteY58" fmla="*/ 104868 h 279444"/>
              <a:gd name="connsiteX59" fmla="*/ 326356 w 342770"/>
              <a:gd name="connsiteY59" fmla="*/ 108515 h 279444"/>
              <a:gd name="connsiteX60" fmla="*/ 330004 w 342770"/>
              <a:gd name="connsiteY60" fmla="*/ 114898 h 279444"/>
              <a:gd name="connsiteX61" fmla="*/ 329092 w 342770"/>
              <a:gd name="connsiteY61" fmla="*/ 118546 h 279444"/>
              <a:gd name="connsiteX62" fmla="*/ 327268 w 342770"/>
              <a:gd name="connsiteY62" fmla="*/ 117634 h 279444"/>
              <a:gd name="connsiteX63" fmla="*/ 325444 w 342770"/>
              <a:gd name="connsiteY63" fmla="*/ 116722 h 279444"/>
              <a:gd name="connsiteX64" fmla="*/ 321797 w 342770"/>
              <a:gd name="connsiteY64" fmla="*/ 114898 h 279444"/>
              <a:gd name="connsiteX65" fmla="*/ 319061 w 342770"/>
              <a:gd name="connsiteY65" fmla="*/ 115810 h 279444"/>
              <a:gd name="connsiteX66" fmla="*/ 312678 w 342770"/>
              <a:gd name="connsiteY66" fmla="*/ 117634 h 279444"/>
              <a:gd name="connsiteX67" fmla="*/ 309942 w 342770"/>
              <a:gd name="connsiteY67" fmla="*/ 118546 h 279444"/>
              <a:gd name="connsiteX68" fmla="*/ 308118 w 342770"/>
              <a:gd name="connsiteY68" fmla="*/ 118546 h 279444"/>
              <a:gd name="connsiteX69" fmla="*/ 309030 w 342770"/>
              <a:gd name="connsiteY69" fmla="*/ 124929 h 279444"/>
              <a:gd name="connsiteX70" fmla="*/ 303559 w 342770"/>
              <a:gd name="connsiteY70" fmla="*/ 125841 h 279444"/>
              <a:gd name="connsiteX71" fmla="*/ 300823 w 342770"/>
              <a:gd name="connsiteY71" fmla="*/ 127665 h 279444"/>
              <a:gd name="connsiteX72" fmla="*/ 299911 w 342770"/>
              <a:gd name="connsiteY72" fmla="*/ 130400 h 279444"/>
              <a:gd name="connsiteX73" fmla="*/ 303559 w 342770"/>
              <a:gd name="connsiteY73" fmla="*/ 133136 h 279444"/>
              <a:gd name="connsiteX74" fmla="*/ 303559 w 342770"/>
              <a:gd name="connsiteY74" fmla="*/ 137696 h 279444"/>
              <a:gd name="connsiteX75" fmla="*/ 306295 w 342770"/>
              <a:gd name="connsiteY75" fmla="*/ 145903 h 279444"/>
              <a:gd name="connsiteX76" fmla="*/ 297176 w 342770"/>
              <a:gd name="connsiteY76" fmla="*/ 146814 h 279444"/>
              <a:gd name="connsiteX77" fmla="*/ 299911 w 342770"/>
              <a:gd name="connsiteY77" fmla="*/ 148638 h 279444"/>
              <a:gd name="connsiteX78" fmla="*/ 302647 w 342770"/>
              <a:gd name="connsiteY78" fmla="*/ 150462 h 279444"/>
              <a:gd name="connsiteX79" fmla="*/ 303559 w 342770"/>
              <a:gd name="connsiteY79" fmla="*/ 151374 h 279444"/>
              <a:gd name="connsiteX80" fmla="*/ 303559 w 342770"/>
              <a:gd name="connsiteY80" fmla="*/ 154109 h 279444"/>
              <a:gd name="connsiteX81" fmla="*/ 306295 w 342770"/>
              <a:gd name="connsiteY81" fmla="*/ 165965 h 279444"/>
              <a:gd name="connsiteX82" fmla="*/ 304471 w 342770"/>
              <a:gd name="connsiteY82" fmla="*/ 168700 h 279444"/>
              <a:gd name="connsiteX83" fmla="*/ 303559 w 342770"/>
              <a:gd name="connsiteY83" fmla="*/ 168700 h 279444"/>
              <a:gd name="connsiteX84" fmla="*/ 299911 w 342770"/>
              <a:gd name="connsiteY84" fmla="*/ 178731 h 279444"/>
              <a:gd name="connsiteX85" fmla="*/ 296264 w 342770"/>
              <a:gd name="connsiteY85" fmla="*/ 185114 h 279444"/>
              <a:gd name="connsiteX86" fmla="*/ 282585 w 342770"/>
              <a:gd name="connsiteY86" fmla="*/ 192409 h 279444"/>
              <a:gd name="connsiteX87" fmla="*/ 281673 w 342770"/>
              <a:gd name="connsiteY87" fmla="*/ 195145 h 279444"/>
              <a:gd name="connsiteX88" fmla="*/ 278938 w 342770"/>
              <a:gd name="connsiteY88" fmla="*/ 197881 h 279444"/>
              <a:gd name="connsiteX89" fmla="*/ 280761 w 342770"/>
              <a:gd name="connsiteY89" fmla="*/ 201528 h 279444"/>
              <a:gd name="connsiteX90" fmla="*/ 280761 w 342770"/>
              <a:gd name="connsiteY90" fmla="*/ 204264 h 279444"/>
              <a:gd name="connsiteX91" fmla="*/ 280761 w 342770"/>
              <a:gd name="connsiteY91" fmla="*/ 207000 h 279444"/>
              <a:gd name="connsiteX92" fmla="*/ 278938 w 342770"/>
              <a:gd name="connsiteY92" fmla="*/ 211559 h 279444"/>
              <a:gd name="connsiteX93" fmla="*/ 278938 w 342770"/>
              <a:gd name="connsiteY93" fmla="*/ 212471 h 279444"/>
              <a:gd name="connsiteX94" fmla="*/ 275290 w 342770"/>
              <a:gd name="connsiteY94" fmla="*/ 217030 h 279444"/>
              <a:gd name="connsiteX95" fmla="*/ 272554 w 342770"/>
              <a:gd name="connsiteY95" fmla="*/ 219766 h 279444"/>
              <a:gd name="connsiteX96" fmla="*/ 270731 w 342770"/>
              <a:gd name="connsiteY96" fmla="*/ 224325 h 279444"/>
              <a:gd name="connsiteX97" fmla="*/ 268907 w 342770"/>
              <a:gd name="connsiteY97" fmla="*/ 230709 h 279444"/>
              <a:gd name="connsiteX98" fmla="*/ 266171 w 342770"/>
              <a:gd name="connsiteY98" fmla="*/ 234356 h 279444"/>
              <a:gd name="connsiteX99" fmla="*/ 264347 w 342770"/>
              <a:gd name="connsiteY99" fmla="*/ 239828 h 279444"/>
              <a:gd name="connsiteX100" fmla="*/ 265259 w 342770"/>
              <a:gd name="connsiteY100" fmla="*/ 243475 h 279444"/>
              <a:gd name="connsiteX101" fmla="*/ 243374 w 342770"/>
              <a:gd name="connsiteY101" fmla="*/ 252594 h 279444"/>
              <a:gd name="connsiteX102" fmla="*/ 240638 w 342770"/>
              <a:gd name="connsiteY102" fmla="*/ 254418 h 279444"/>
              <a:gd name="connsiteX103" fmla="*/ 239726 w 342770"/>
              <a:gd name="connsiteY103" fmla="*/ 252594 h 279444"/>
              <a:gd name="connsiteX104" fmla="*/ 226960 w 342770"/>
              <a:gd name="connsiteY104" fmla="*/ 253506 h 279444"/>
              <a:gd name="connsiteX105" fmla="*/ 226048 w 342770"/>
              <a:gd name="connsiteY105" fmla="*/ 252594 h 279444"/>
              <a:gd name="connsiteX106" fmla="*/ 224224 w 342770"/>
              <a:gd name="connsiteY106" fmla="*/ 252594 h 279444"/>
              <a:gd name="connsiteX107" fmla="*/ 222400 w 342770"/>
              <a:gd name="connsiteY107" fmla="*/ 252594 h 279444"/>
              <a:gd name="connsiteX108" fmla="*/ 220576 w 342770"/>
              <a:gd name="connsiteY108" fmla="*/ 252594 h 279444"/>
              <a:gd name="connsiteX109" fmla="*/ 209634 w 342770"/>
              <a:gd name="connsiteY109" fmla="*/ 257154 h 279444"/>
              <a:gd name="connsiteX110" fmla="*/ 200515 w 342770"/>
              <a:gd name="connsiteY110" fmla="*/ 258977 h 279444"/>
              <a:gd name="connsiteX111" fmla="*/ 196867 w 342770"/>
              <a:gd name="connsiteY111" fmla="*/ 260801 h 279444"/>
              <a:gd name="connsiteX112" fmla="*/ 194132 w 342770"/>
              <a:gd name="connsiteY112" fmla="*/ 262625 h 279444"/>
              <a:gd name="connsiteX113" fmla="*/ 185925 w 342770"/>
              <a:gd name="connsiteY113" fmla="*/ 265360 h 279444"/>
              <a:gd name="connsiteX114" fmla="*/ 175894 w 342770"/>
              <a:gd name="connsiteY114" fmla="*/ 269008 h 279444"/>
              <a:gd name="connsiteX115" fmla="*/ 174982 w 342770"/>
              <a:gd name="connsiteY115" fmla="*/ 269920 h 279444"/>
              <a:gd name="connsiteX116" fmla="*/ 170422 w 342770"/>
              <a:gd name="connsiteY116" fmla="*/ 271744 h 279444"/>
              <a:gd name="connsiteX117" fmla="*/ 168599 w 342770"/>
              <a:gd name="connsiteY117" fmla="*/ 269920 h 279444"/>
              <a:gd name="connsiteX118" fmla="*/ 163127 w 342770"/>
              <a:gd name="connsiteY118" fmla="*/ 271744 h 279444"/>
              <a:gd name="connsiteX119" fmla="*/ 163127 w 342770"/>
              <a:gd name="connsiteY119" fmla="*/ 269920 h 279444"/>
              <a:gd name="connsiteX120" fmla="*/ 161303 w 342770"/>
              <a:gd name="connsiteY120" fmla="*/ 271744 h 279444"/>
              <a:gd name="connsiteX121" fmla="*/ 161303 w 342770"/>
              <a:gd name="connsiteY121" fmla="*/ 274479 h 279444"/>
              <a:gd name="connsiteX122" fmla="*/ 160392 w 342770"/>
              <a:gd name="connsiteY122" fmla="*/ 276303 h 279444"/>
              <a:gd name="connsiteX123" fmla="*/ 160392 w 342770"/>
              <a:gd name="connsiteY123" fmla="*/ 278127 h 279444"/>
              <a:gd name="connsiteX124" fmla="*/ 157656 w 342770"/>
              <a:gd name="connsiteY124" fmla="*/ 279039 h 279444"/>
              <a:gd name="connsiteX125" fmla="*/ 155832 w 342770"/>
              <a:gd name="connsiteY125" fmla="*/ 277215 h 279444"/>
              <a:gd name="connsiteX126" fmla="*/ 154008 w 342770"/>
              <a:gd name="connsiteY126" fmla="*/ 278127 h 279444"/>
              <a:gd name="connsiteX127" fmla="*/ 148537 w 342770"/>
              <a:gd name="connsiteY127" fmla="*/ 279039 h 279444"/>
              <a:gd name="connsiteX128" fmla="*/ 148537 w 342770"/>
              <a:gd name="connsiteY128" fmla="*/ 278127 h 279444"/>
              <a:gd name="connsiteX129" fmla="*/ 145801 w 342770"/>
              <a:gd name="connsiteY129" fmla="*/ 279039 h 279444"/>
              <a:gd name="connsiteX130" fmla="*/ 143978 w 342770"/>
              <a:gd name="connsiteY130" fmla="*/ 279039 h 279444"/>
              <a:gd name="connsiteX131" fmla="*/ 139418 w 342770"/>
              <a:gd name="connsiteY131" fmla="*/ 272655 h 279444"/>
              <a:gd name="connsiteX132" fmla="*/ 142154 w 342770"/>
              <a:gd name="connsiteY132" fmla="*/ 270832 h 279444"/>
              <a:gd name="connsiteX133" fmla="*/ 142154 w 342770"/>
              <a:gd name="connsiteY133" fmla="*/ 268096 h 279444"/>
              <a:gd name="connsiteX134" fmla="*/ 138506 w 342770"/>
              <a:gd name="connsiteY134" fmla="*/ 266273 h 279444"/>
              <a:gd name="connsiteX135" fmla="*/ 136683 w 342770"/>
              <a:gd name="connsiteY135" fmla="*/ 265360 h 279444"/>
              <a:gd name="connsiteX136" fmla="*/ 136683 w 342770"/>
              <a:gd name="connsiteY136" fmla="*/ 264449 h 279444"/>
              <a:gd name="connsiteX137" fmla="*/ 132123 w 342770"/>
              <a:gd name="connsiteY137" fmla="*/ 259889 h 279444"/>
              <a:gd name="connsiteX138" fmla="*/ 132123 w 342770"/>
              <a:gd name="connsiteY138" fmla="*/ 251682 h 279444"/>
              <a:gd name="connsiteX139" fmla="*/ 134859 w 342770"/>
              <a:gd name="connsiteY139" fmla="*/ 249858 h 279444"/>
              <a:gd name="connsiteX140" fmla="*/ 133947 w 342770"/>
              <a:gd name="connsiteY140" fmla="*/ 245299 h 279444"/>
              <a:gd name="connsiteX141" fmla="*/ 133035 w 342770"/>
              <a:gd name="connsiteY141" fmla="*/ 243475 h 279444"/>
              <a:gd name="connsiteX142" fmla="*/ 135771 w 342770"/>
              <a:gd name="connsiteY142" fmla="*/ 239828 h 279444"/>
              <a:gd name="connsiteX143" fmla="*/ 137594 w 342770"/>
              <a:gd name="connsiteY143" fmla="*/ 235268 h 279444"/>
              <a:gd name="connsiteX144" fmla="*/ 137594 w 342770"/>
              <a:gd name="connsiteY144" fmla="*/ 231620 h 279444"/>
              <a:gd name="connsiteX145" fmla="*/ 135771 w 342770"/>
              <a:gd name="connsiteY145" fmla="*/ 231620 h 279444"/>
              <a:gd name="connsiteX146" fmla="*/ 133947 w 342770"/>
              <a:gd name="connsiteY146" fmla="*/ 229797 h 279444"/>
              <a:gd name="connsiteX147" fmla="*/ 133035 w 342770"/>
              <a:gd name="connsiteY147" fmla="*/ 230709 h 279444"/>
              <a:gd name="connsiteX148" fmla="*/ 131211 w 342770"/>
              <a:gd name="connsiteY148" fmla="*/ 229797 h 279444"/>
              <a:gd name="connsiteX149" fmla="*/ 128476 w 342770"/>
              <a:gd name="connsiteY149" fmla="*/ 229797 h 279444"/>
              <a:gd name="connsiteX150" fmla="*/ 127564 w 342770"/>
              <a:gd name="connsiteY150" fmla="*/ 230709 h 279444"/>
              <a:gd name="connsiteX151" fmla="*/ 123916 w 342770"/>
              <a:gd name="connsiteY151" fmla="*/ 229797 h 279444"/>
              <a:gd name="connsiteX152" fmla="*/ 119357 w 342770"/>
              <a:gd name="connsiteY152" fmla="*/ 217942 h 279444"/>
              <a:gd name="connsiteX153" fmla="*/ 117533 w 342770"/>
              <a:gd name="connsiteY153" fmla="*/ 214295 h 279444"/>
              <a:gd name="connsiteX154" fmla="*/ 119357 w 342770"/>
              <a:gd name="connsiteY154" fmla="*/ 209735 h 279444"/>
              <a:gd name="connsiteX155" fmla="*/ 120268 w 342770"/>
              <a:gd name="connsiteY155" fmla="*/ 207911 h 279444"/>
              <a:gd name="connsiteX156" fmla="*/ 119357 w 342770"/>
              <a:gd name="connsiteY156" fmla="*/ 202440 h 279444"/>
              <a:gd name="connsiteX157" fmla="*/ 114797 w 342770"/>
              <a:gd name="connsiteY157" fmla="*/ 189674 h 279444"/>
              <a:gd name="connsiteX158" fmla="*/ 110238 w 342770"/>
              <a:gd name="connsiteY158" fmla="*/ 185114 h 279444"/>
              <a:gd name="connsiteX159" fmla="*/ 104766 w 342770"/>
              <a:gd name="connsiteY159" fmla="*/ 186938 h 279444"/>
              <a:gd name="connsiteX160" fmla="*/ 97471 w 342770"/>
              <a:gd name="connsiteY160" fmla="*/ 185114 h 279444"/>
              <a:gd name="connsiteX161" fmla="*/ 96559 w 342770"/>
              <a:gd name="connsiteY161" fmla="*/ 187850 h 279444"/>
              <a:gd name="connsiteX162" fmla="*/ 93823 w 342770"/>
              <a:gd name="connsiteY162" fmla="*/ 186938 h 279444"/>
              <a:gd name="connsiteX163" fmla="*/ 92912 w 342770"/>
              <a:gd name="connsiteY163" fmla="*/ 188762 h 279444"/>
              <a:gd name="connsiteX164" fmla="*/ 87440 w 342770"/>
              <a:gd name="connsiteY164" fmla="*/ 187850 h 279444"/>
              <a:gd name="connsiteX165" fmla="*/ 85616 w 342770"/>
              <a:gd name="connsiteY165" fmla="*/ 189674 h 279444"/>
              <a:gd name="connsiteX166" fmla="*/ 73762 w 342770"/>
              <a:gd name="connsiteY166" fmla="*/ 190585 h 279444"/>
              <a:gd name="connsiteX167" fmla="*/ 66467 w 342770"/>
              <a:gd name="connsiteY167" fmla="*/ 191497 h 279444"/>
              <a:gd name="connsiteX168" fmla="*/ 65555 w 342770"/>
              <a:gd name="connsiteY168" fmla="*/ 198792 h 279444"/>
              <a:gd name="connsiteX169" fmla="*/ 61907 w 342770"/>
              <a:gd name="connsiteY169" fmla="*/ 190585 h 279444"/>
              <a:gd name="connsiteX170" fmla="*/ 56436 w 342770"/>
              <a:gd name="connsiteY170" fmla="*/ 196057 h 279444"/>
              <a:gd name="connsiteX171" fmla="*/ 52788 w 342770"/>
              <a:gd name="connsiteY171" fmla="*/ 186938 h 279444"/>
              <a:gd name="connsiteX172" fmla="*/ 34550 w 342770"/>
              <a:gd name="connsiteY172" fmla="*/ 183290 h 279444"/>
              <a:gd name="connsiteX173" fmla="*/ 19960 w 342770"/>
              <a:gd name="connsiteY173" fmla="*/ 180555 h 279444"/>
              <a:gd name="connsiteX174" fmla="*/ 15401 w 342770"/>
              <a:gd name="connsiteY174" fmla="*/ 178731 h 279444"/>
              <a:gd name="connsiteX175" fmla="*/ 811 w 342770"/>
              <a:gd name="connsiteY175" fmla="*/ 188762 h 279444"/>
              <a:gd name="connsiteX176" fmla="*/ 811 w 342770"/>
              <a:gd name="connsiteY176" fmla="*/ 174171 h 279444"/>
              <a:gd name="connsiteX177" fmla="*/ 2634 w 342770"/>
              <a:gd name="connsiteY177" fmla="*/ 171436 h 279444"/>
              <a:gd name="connsiteX178" fmla="*/ 4458 w 342770"/>
              <a:gd name="connsiteY178" fmla="*/ 169612 h 279444"/>
              <a:gd name="connsiteX179" fmla="*/ 3546 w 342770"/>
              <a:gd name="connsiteY179" fmla="*/ 166876 h 279444"/>
              <a:gd name="connsiteX180" fmla="*/ 6282 w 342770"/>
              <a:gd name="connsiteY180" fmla="*/ 162317 h 279444"/>
              <a:gd name="connsiteX181" fmla="*/ 9930 w 342770"/>
              <a:gd name="connsiteY181" fmla="*/ 158669 h 279444"/>
              <a:gd name="connsiteX182" fmla="*/ 15401 w 342770"/>
              <a:gd name="connsiteY182" fmla="*/ 153198 h 279444"/>
              <a:gd name="connsiteX183" fmla="*/ 22696 w 342770"/>
              <a:gd name="connsiteY183" fmla="*/ 144991 h 279444"/>
              <a:gd name="connsiteX184" fmla="*/ 45493 w 342770"/>
              <a:gd name="connsiteY184" fmla="*/ 139519 h 279444"/>
              <a:gd name="connsiteX185" fmla="*/ 50053 w 342770"/>
              <a:gd name="connsiteY185" fmla="*/ 143167 h 279444"/>
              <a:gd name="connsiteX186" fmla="*/ 58260 w 342770"/>
              <a:gd name="connsiteY186" fmla="*/ 135872 h 279444"/>
              <a:gd name="connsiteX187" fmla="*/ 74674 w 342770"/>
              <a:gd name="connsiteY187" fmla="*/ 134048 h 279444"/>
              <a:gd name="connsiteX188" fmla="*/ 89264 w 342770"/>
              <a:gd name="connsiteY188" fmla="*/ 135872 h 279444"/>
              <a:gd name="connsiteX189" fmla="*/ 92000 w 342770"/>
              <a:gd name="connsiteY189" fmla="*/ 135872 h 279444"/>
              <a:gd name="connsiteX190" fmla="*/ 96559 w 342770"/>
              <a:gd name="connsiteY190" fmla="*/ 136784 h 279444"/>
              <a:gd name="connsiteX191" fmla="*/ 106590 w 342770"/>
              <a:gd name="connsiteY191" fmla="*/ 129489 h 279444"/>
              <a:gd name="connsiteX192" fmla="*/ 112973 w 342770"/>
              <a:gd name="connsiteY192" fmla="*/ 125841 h 279444"/>
              <a:gd name="connsiteX193" fmla="*/ 115709 w 342770"/>
              <a:gd name="connsiteY193" fmla="*/ 111251 h 279444"/>
              <a:gd name="connsiteX194" fmla="*/ 110238 w 342770"/>
              <a:gd name="connsiteY194" fmla="*/ 105779 h 279444"/>
              <a:gd name="connsiteX195" fmla="*/ 107502 w 342770"/>
              <a:gd name="connsiteY195" fmla="*/ 104868 h 279444"/>
              <a:gd name="connsiteX196" fmla="*/ 108414 w 342770"/>
              <a:gd name="connsiteY196" fmla="*/ 100308 h 279444"/>
              <a:gd name="connsiteX197" fmla="*/ 110238 w 342770"/>
              <a:gd name="connsiteY197" fmla="*/ 101220 h 279444"/>
              <a:gd name="connsiteX198" fmla="*/ 111149 w 342770"/>
              <a:gd name="connsiteY198" fmla="*/ 100308 h 279444"/>
              <a:gd name="connsiteX199" fmla="*/ 112061 w 342770"/>
              <a:gd name="connsiteY199" fmla="*/ 98484 h 279444"/>
              <a:gd name="connsiteX200" fmla="*/ 113885 w 342770"/>
              <a:gd name="connsiteY200" fmla="*/ 96660 h 279444"/>
              <a:gd name="connsiteX201" fmla="*/ 114797 w 342770"/>
              <a:gd name="connsiteY201" fmla="*/ 94836 h 279444"/>
              <a:gd name="connsiteX202" fmla="*/ 115709 w 342770"/>
              <a:gd name="connsiteY202" fmla="*/ 94836 h 279444"/>
              <a:gd name="connsiteX203" fmla="*/ 117533 w 342770"/>
              <a:gd name="connsiteY203" fmla="*/ 93013 h 279444"/>
              <a:gd name="connsiteX204" fmla="*/ 117533 w 342770"/>
              <a:gd name="connsiteY204" fmla="*/ 91189 h 279444"/>
              <a:gd name="connsiteX205" fmla="*/ 120268 w 342770"/>
              <a:gd name="connsiteY205" fmla="*/ 90277 h 279444"/>
              <a:gd name="connsiteX206" fmla="*/ 117533 w 342770"/>
              <a:gd name="connsiteY206" fmla="*/ 81158 h 279444"/>
              <a:gd name="connsiteX207" fmla="*/ 111149 w 342770"/>
              <a:gd name="connsiteY207" fmla="*/ 75687 h 279444"/>
              <a:gd name="connsiteX208" fmla="*/ 113885 w 342770"/>
              <a:gd name="connsiteY208" fmla="*/ 68392 h 279444"/>
              <a:gd name="connsiteX209" fmla="*/ 111149 w 342770"/>
              <a:gd name="connsiteY209" fmla="*/ 56537 h 27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342770" h="279444">
                <a:moveTo>
                  <a:pt x="111149" y="56537"/>
                </a:moveTo>
                <a:cubicBezTo>
                  <a:pt x="112061" y="55625"/>
                  <a:pt x="113885" y="56537"/>
                  <a:pt x="114797" y="54714"/>
                </a:cubicBezTo>
                <a:cubicBezTo>
                  <a:pt x="115709" y="54714"/>
                  <a:pt x="115709" y="51978"/>
                  <a:pt x="116621" y="52890"/>
                </a:cubicBezTo>
                <a:cubicBezTo>
                  <a:pt x="117533" y="53802"/>
                  <a:pt x="119357" y="51978"/>
                  <a:pt x="121180" y="52890"/>
                </a:cubicBezTo>
                <a:cubicBezTo>
                  <a:pt x="124828" y="51978"/>
                  <a:pt x="126652" y="51066"/>
                  <a:pt x="124828" y="47418"/>
                </a:cubicBezTo>
                <a:cubicBezTo>
                  <a:pt x="124828" y="45595"/>
                  <a:pt x="124828" y="41947"/>
                  <a:pt x="123004" y="41947"/>
                </a:cubicBezTo>
                <a:cubicBezTo>
                  <a:pt x="122092" y="39211"/>
                  <a:pt x="123004" y="36476"/>
                  <a:pt x="124828" y="34652"/>
                </a:cubicBezTo>
                <a:cubicBezTo>
                  <a:pt x="124828" y="33740"/>
                  <a:pt x="123916" y="31004"/>
                  <a:pt x="122092" y="31916"/>
                </a:cubicBezTo>
                <a:cubicBezTo>
                  <a:pt x="123004" y="29180"/>
                  <a:pt x="123004" y="23709"/>
                  <a:pt x="126652" y="24621"/>
                </a:cubicBezTo>
                <a:cubicBezTo>
                  <a:pt x="132123" y="27357"/>
                  <a:pt x="134859" y="28268"/>
                  <a:pt x="133035" y="20973"/>
                </a:cubicBezTo>
                <a:cubicBezTo>
                  <a:pt x="134859" y="18238"/>
                  <a:pt x="130299" y="18238"/>
                  <a:pt x="134859" y="14590"/>
                </a:cubicBezTo>
                <a:cubicBezTo>
                  <a:pt x="143066" y="18238"/>
                  <a:pt x="137594" y="20061"/>
                  <a:pt x="144889" y="21885"/>
                </a:cubicBezTo>
                <a:cubicBezTo>
                  <a:pt x="148537" y="21885"/>
                  <a:pt x="147625" y="21885"/>
                  <a:pt x="150361" y="20061"/>
                </a:cubicBezTo>
                <a:cubicBezTo>
                  <a:pt x="150361" y="20973"/>
                  <a:pt x="151273" y="22797"/>
                  <a:pt x="152185" y="23709"/>
                </a:cubicBezTo>
                <a:cubicBezTo>
                  <a:pt x="151273" y="25533"/>
                  <a:pt x="150361" y="29180"/>
                  <a:pt x="148537" y="31004"/>
                </a:cubicBezTo>
                <a:cubicBezTo>
                  <a:pt x="148537" y="32828"/>
                  <a:pt x="151273" y="30092"/>
                  <a:pt x="152185" y="30092"/>
                </a:cubicBezTo>
                <a:cubicBezTo>
                  <a:pt x="153096" y="29180"/>
                  <a:pt x="153096" y="28268"/>
                  <a:pt x="154008" y="28268"/>
                </a:cubicBezTo>
                <a:cubicBezTo>
                  <a:pt x="160392" y="30092"/>
                  <a:pt x="160392" y="28268"/>
                  <a:pt x="164039" y="23709"/>
                </a:cubicBezTo>
                <a:cubicBezTo>
                  <a:pt x="165863" y="20061"/>
                  <a:pt x="168599" y="23709"/>
                  <a:pt x="171334" y="20061"/>
                </a:cubicBezTo>
                <a:cubicBezTo>
                  <a:pt x="174070" y="19150"/>
                  <a:pt x="174982" y="14590"/>
                  <a:pt x="178630" y="15502"/>
                </a:cubicBezTo>
                <a:cubicBezTo>
                  <a:pt x="185013" y="12766"/>
                  <a:pt x="189572" y="7295"/>
                  <a:pt x="195956" y="3648"/>
                </a:cubicBezTo>
                <a:cubicBezTo>
                  <a:pt x="198691" y="2736"/>
                  <a:pt x="201427" y="1824"/>
                  <a:pt x="204162" y="0"/>
                </a:cubicBezTo>
                <a:cubicBezTo>
                  <a:pt x="205074" y="0"/>
                  <a:pt x="205986" y="912"/>
                  <a:pt x="206898" y="0"/>
                </a:cubicBezTo>
                <a:cubicBezTo>
                  <a:pt x="207810" y="1824"/>
                  <a:pt x="209634" y="912"/>
                  <a:pt x="211458" y="912"/>
                </a:cubicBezTo>
                <a:cubicBezTo>
                  <a:pt x="212369" y="1824"/>
                  <a:pt x="213281" y="912"/>
                  <a:pt x="214193" y="912"/>
                </a:cubicBezTo>
                <a:cubicBezTo>
                  <a:pt x="215105" y="1824"/>
                  <a:pt x="216929" y="1824"/>
                  <a:pt x="218753" y="1824"/>
                </a:cubicBezTo>
                <a:cubicBezTo>
                  <a:pt x="221488" y="2736"/>
                  <a:pt x="216929" y="7295"/>
                  <a:pt x="216929" y="10031"/>
                </a:cubicBezTo>
                <a:cubicBezTo>
                  <a:pt x="217841" y="10943"/>
                  <a:pt x="216929" y="11854"/>
                  <a:pt x="217841" y="13678"/>
                </a:cubicBezTo>
                <a:cubicBezTo>
                  <a:pt x="234255" y="20973"/>
                  <a:pt x="226960" y="16414"/>
                  <a:pt x="237903" y="12766"/>
                </a:cubicBezTo>
                <a:cubicBezTo>
                  <a:pt x="240638" y="12766"/>
                  <a:pt x="243374" y="13678"/>
                  <a:pt x="246110" y="14590"/>
                </a:cubicBezTo>
                <a:cubicBezTo>
                  <a:pt x="248845" y="17326"/>
                  <a:pt x="251581" y="20061"/>
                  <a:pt x="254317" y="21885"/>
                </a:cubicBezTo>
                <a:cubicBezTo>
                  <a:pt x="259788" y="21885"/>
                  <a:pt x="264347" y="29180"/>
                  <a:pt x="269819" y="27357"/>
                </a:cubicBezTo>
                <a:cubicBezTo>
                  <a:pt x="272554" y="29180"/>
                  <a:pt x="272554" y="30092"/>
                  <a:pt x="275290" y="29180"/>
                </a:cubicBezTo>
                <a:cubicBezTo>
                  <a:pt x="277114" y="30092"/>
                  <a:pt x="278938" y="29180"/>
                  <a:pt x="279849" y="27357"/>
                </a:cubicBezTo>
                <a:cubicBezTo>
                  <a:pt x="284409" y="27357"/>
                  <a:pt x="291704" y="36476"/>
                  <a:pt x="295352" y="39211"/>
                </a:cubicBezTo>
                <a:cubicBezTo>
                  <a:pt x="295352" y="41947"/>
                  <a:pt x="295352" y="47418"/>
                  <a:pt x="298999" y="47418"/>
                </a:cubicBezTo>
                <a:cubicBezTo>
                  <a:pt x="302647" y="49242"/>
                  <a:pt x="305383" y="47418"/>
                  <a:pt x="308118" y="44683"/>
                </a:cubicBezTo>
                <a:cubicBezTo>
                  <a:pt x="309030" y="44683"/>
                  <a:pt x="309942" y="45595"/>
                  <a:pt x="310854" y="45595"/>
                </a:cubicBezTo>
                <a:cubicBezTo>
                  <a:pt x="312678" y="44683"/>
                  <a:pt x="313590" y="45595"/>
                  <a:pt x="314502" y="47418"/>
                </a:cubicBezTo>
                <a:cubicBezTo>
                  <a:pt x="316325" y="46506"/>
                  <a:pt x="318149" y="46506"/>
                  <a:pt x="319973" y="47418"/>
                </a:cubicBezTo>
                <a:cubicBezTo>
                  <a:pt x="320885" y="47418"/>
                  <a:pt x="320885" y="49242"/>
                  <a:pt x="321797" y="49242"/>
                </a:cubicBezTo>
                <a:cubicBezTo>
                  <a:pt x="323620" y="48330"/>
                  <a:pt x="325444" y="49242"/>
                  <a:pt x="327268" y="50154"/>
                </a:cubicBezTo>
                <a:cubicBezTo>
                  <a:pt x="328180" y="50154"/>
                  <a:pt x="330004" y="50154"/>
                  <a:pt x="331827" y="50154"/>
                </a:cubicBezTo>
                <a:cubicBezTo>
                  <a:pt x="332739" y="50154"/>
                  <a:pt x="331827" y="51066"/>
                  <a:pt x="331827" y="51066"/>
                </a:cubicBezTo>
                <a:cubicBezTo>
                  <a:pt x="332739" y="51066"/>
                  <a:pt x="332739" y="51978"/>
                  <a:pt x="332739" y="51978"/>
                </a:cubicBezTo>
                <a:cubicBezTo>
                  <a:pt x="334563" y="51066"/>
                  <a:pt x="336387" y="52890"/>
                  <a:pt x="336387" y="54714"/>
                </a:cubicBezTo>
                <a:cubicBezTo>
                  <a:pt x="337299" y="55625"/>
                  <a:pt x="338211" y="54714"/>
                  <a:pt x="340034" y="55625"/>
                </a:cubicBezTo>
                <a:cubicBezTo>
                  <a:pt x="340946" y="57449"/>
                  <a:pt x="341858" y="58361"/>
                  <a:pt x="342770" y="60185"/>
                </a:cubicBezTo>
                <a:cubicBezTo>
                  <a:pt x="340034" y="62921"/>
                  <a:pt x="340946" y="66568"/>
                  <a:pt x="336387" y="68392"/>
                </a:cubicBezTo>
                <a:cubicBezTo>
                  <a:pt x="331827" y="73863"/>
                  <a:pt x="336387" y="72039"/>
                  <a:pt x="330004" y="73863"/>
                </a:cubicBezTo>
                <a:cubicBezTo>
                  <a:pt x="329092" y="75687"/>
                  <a:pt x="329092" y="78423"/>
                  <a:pt x="329092" y="80246"/>
                </a:cubicBezTo>
                <a:cubicBezTo>
                  <a:pt x="330915" y="82070"/>
                  <a:pt x="330004" y="82982"/>
                  <a:pt x="328180" y="83894"/>
                </a:cubicBezTo>
                <a:cubicBezTo>
                  <a:pt x="325444" y="84806"/>
                  <a:pt x="322709" y="82070"/>
                  <a:pt x="320885" y="85718"/>
                </a:cubicBezTo>
                <a:cubicBezTo>
                  <a:pt x="319973" y="87541"/>
                  <a:pt x="319973" y="90277"/>
                  <a:pt x="319061" y="92101"/>
                </a:cubicBezTo>
                <a:cubicBezTo>
                  <a:pt x="319061" y="93925"/>
                  <a:pt x="319973" y="95749"/>
                  <a:pt x="318149" y="96660"/>
                </a:cubicBezTo>
                <a:cubicBezTo>
                  <a:pt x="318149" y="97573"/>
                  <a:pt x="317237" y="101220"/>
                  <a:pt x="319061" y="100308"/>
                </a:cubicBezTo>
                <a:cubicBezTo>
                  <a:pt x="319061" y="99396"/>
                  <a:pt x="320885" y="97573"/>
                  <a:pt x="320885" y="99396"/>
                </a:cubicBezTo>
                <a:cubicBezTo>
                  <a:pt x="319973" y="101220"/>
                  <a:pt x="320885" y="100308"/>
                  <a:pt x="321797" y="100308"/>
                </a:cubicBezTo>
                <a:cubicBezTo>
                  <a:pt x="322709" y="101220"/>
                  <a:pt x="320885" y="103044"/>
                  <a:pt x="321797" y="104868"/>
                </a:cubicBezTo>
                <a:cubicBezTo>
                  <a:pt x="325444" y="103955"/>
                  <a:pt x="323620" y="107603"/>
                  <a:pt x="326356" y="108515"/>
                </a:cubicBezTo>
                <a:cubicBezTo>
                  <a:pt x="327268" y="110339"/>
                  <a:pt x="331827" y="111251"/>
                  <a:pt x="330004" y="114898"/>
                </a:cubicBezTo>
                <a:cubicBezTo>
                  <a:pt x="328180" y="116722"/>
                  <a:pt x="330004" y="118546"/>
                  <a:pt x="329092" y="118546"/>
                </a:cubicBezTo>
                <a:cubicBezTo>
                  <a:pt x="328180" y="118546"/>
                  <a:pt x="328180" y="117634"/>
                  <a:pt x="327268" y="117634"/>
                </a:cubicBezTo>
                <a:cubicBezTo>
                  <a:pt x="326356" y="117634"/>
                  <a:pt x="326356" y="117634"/>
                  <a:pt x="325444" y="116722"/>
                </a:cubicBezTo>
                <a:cubicBezTo>
                  <a:pt x="324532" y="115810"/>
                  <a:pt x="322709" y="116722"/>
                  <a:pt x="321797" y="114898"/>
                </a:cubicBezTo>
                <a:cubicBezTo>
                  <a:pt x="320885" y="114898"/>
                  <a:pt x="322709" y="118546"/>
                  <a:pt x="319061" y="115810"/>
                </a:cubicBezTo>
                <a:cubicBezTo>
                  <a:pt x="317237" y="115810"/>
                  <a:pt x="315413" y="118546"/>
                  <a:pt x="312678" y="117634"/>
                </a:cubicBezTo>
                <a:cubicBezTo>
                  <a:pt x="311766" y="117634"/>
                  <a:pt x="310854" y="118546"/>
                  <a:pt x="309942" y="118546"/>
                </a:cubicBezTo>
                <a:cubicBezTo>
                  <a:pt x="309030" y="118546"/>
                  <a:pt x="309030" y="117634"/>
                  <a:pt x="308118" y="118546"/>
                </a:cubicBezTo>
                <a:cubicBezTo>
                  <a:pt x="301735" y="116722"/>
                  <a:pt x="316325" y="124929"/>
                  <a:pt x="309030" y="124929"/>
                </a:cubicBezTo>
                <a:cubicBezTo>
                  <a:pt x="306295" y="122193"/>
                  <a:pt x="305383" y="124017"/>
                  <a:pt x="303559" y="125841"/>
                </a:cubicBezTo>
                <a:cubicBezTo>
                  <a:pt x="301735" y="125841"/>
                  <a:pt x="301735" y="126753"/>
                  <a:pt x="300823" y="127665"/>
                </a:cubicBezTo>
                <a:cubicBezTo>
                  <a:pt x="300823" y="128577"/>
                  <a:pt x="298999" y="128577"/>
                  <a:pt x="299911" y="130400"/>
                </a:cubicBezTo>
                <a:cubicBezTo>
                  <a:pt x="299911" y="135872"/>
                  <a:pt x="299911" y="129489"/>
                  <a:pt x="303559" y="133136"/>
                </a:cubicBezTo>
                <a:cubicBezTo>
                  <a:pt x="304471" y="134048"/>
                  <a:pt x="303559" y="135872"/>
                  <a:pt x="303559" y="137696"/>
                </a:cubicBezTo>
                <a:cubicBezTo>
                  <a:pt x="300823" y="144991"/>
                  <a:pt x="307206" y="138608"/>
                  <a:pt x="306295" y="145903"/>
                </a:cubicBezTo>
                <a:cubicBezTo>
                  <a:pt x="304471" y="149550"/>
                  <a:pt x="299911" y="144991"/>
                  <a:pt x="297176" y="146814"/>
                </a:cubicBezTo>
                <a:cubicBezTo>
                  <a:pt x="295352" y="147727"/>
                  <a:pt x="298999" y="150462"/>
                  <a:pt x="299911" y="148638"/>
                </a:cubicBezTo>
                <a:cubicBezTo>
                  <a:pt x="300823" y="148638"/>
                  <a:pt x="301735" y="149550"/>
                  <a:pt x="302647" y="150462"/>
                </a:cubicBezTo>
                <a:cubicBezTo>
                  <a:pt x="302647" y="151374"/>
                  <a:pt x="302647" y="151374"/>
                  <a:pt x="303559" y="151374"/>
                </a:cubicBezTo>
                <a:cubicBezTo>
                  <a:pt x="304471" y="152286"/>
                  <a:pt x="302647" y="153198"/>
                  <a:pt x="303559" y="154109"/>
                </a:cubicBezTo>
                <a:cubicBezTo>
                  <a:pt x="308118" y="155933"/>
                  <a:pt x="308118" y="162317"/>
                  <a:pt x="306295" y="165965"/>
                </a:cubicBezTo>
                <a:cubicBezTo>
                  <a:pt x="306295" y="166876"/>
                  <a:pt x="306295" y="168700"/>
                  <a:pt x="304471" y="168700"/>
                </a:cubicBezTo>
                <a:cubicBezTo>
                  <a:pt x="304471" y="168700"/>
                  <a:pt x="303559" y="167788"/>
                  <a:pt x="303559" y="168700"/>
                </a:cubicBezTo>
                <a:cubicBezTo>
                  <a:pt x="305383" y="172347"/>
                  <a:pt x="298087" y="172347"/>
                  <a:pt x="299911" y="178731"/>
                </a:cubicBezTo>
                <a:cubicBezTo>
                  <a:pt x="300823" y="182378"/>
                  <a:pt x="295352" y="181466"/>
                  <a:pt x="296264" y="185114"/>
                </a:cubicBezTo>
                <a:cubicBezTo>
                  <a:pt x="295352" y="194233"/>
                  <a:pt x="289880" y="191497"/>
                  <a:pt x="282585" y="192409"/>
                </a:cubicBezTo>
                <a:cubicBezTo>
                  <a:pt x="281673" y="193321"/>
                  <a:pt x="281673" y="194233"/>
                  <a:pt x="281673" y="195145"/>
                </a:cubicBezTo>
                <a:cubicBezTo>
                  <a:pt x="280761" y="196057"/>
                  <a:pt x="278938" y="196057"/>
                  <a:pt x="278938" y="197881"/>
                </a:cubicBezTo>
                <a:cubicBezTo>
                  <a:pt x="278938" y="199704"/>
                  <a:pt x="281673" y="199704"/>
                  <a:pt x="280761" y="201528"/>
                </a:cubicBezTo>
                <a:cubicBezTo>
                  <a:pt x="280761" y="202440"/>
                  <a:pt x="281673" y="203352"/>
                  <a:pt x="280761" y="204264"/>
                </a:cubicBezTo>
                <a:cubicBezTo>
                  <a:pt x="280761" y="205176"/>
                  <a:pt x="278938" y="207911"/>
                  <a:pt x="280761" y="207000"/>
                </a:cubicBezTo>
                <a:cubicBezTo>
                  <a:pt x="280761" y="207911"/>
                  <a:pt x="278938" y="209735"/>
                  <a:pt x="278938" y="211559"/>
                </a:cubicBezTo>
                <a:cubicBezTo>
                  <a:pt x="278938" y="212471"/>
                  <a:pt x="279849" y="212471"/>
                  <a:pt x="278938" y="212471"/>
                </a:cubicBezTo>
                <a:cubicBezTo>
                  <a:pt x="277114" y="212471"/>
                  <a:pt x="278026" y="217942"/>
                  <a:pt x="275290" y="217030"/>
                </a:cubicBezTo>
                <a:cubicBezTo>
                  <a:pt x="273466" y="216119"/>
                  <a:pt x="268907" y="218854"/>
                  <a:pt x="272554" y="219766"/>
                </a:cubicBezTo>
                <a:cubicBezTo>
                  <a:pt x="273466" y="220678"/>
                  <a:pt x="270731" y="223414"/>
                  <a:pt x="270731" y="224325"/>
                </a:cubicBezTo>
                <a:cubicBezTo>
                  <a:pt x="270731" y="226149"/>
                  <a:pt x="269819" y="227973"/>
                  <a:pt x="268907" y="230709"/>
                </a:cubicBezTo>
                <a:cubicBezTo>
                  <a:pt x="267083" y="231620"/>
                  <a:pt x="266171" y="232533"/>
                  <a:pt x="266171" y="234356"/>
                </a:cubicBezTo>
                <a:cubicBezTo>
                  <a:pt x="266171" y="236180"/>
                  <a:pt x="262524" y="239828"/>
                  <a:pt x="264347" y="239828"/>
                </a:cubicBezTo>
                <a:cubicBezTo>
                  <a:pt x="267083" y="239828"/>
                  <a:pt x="267995" y="241651"/>
                  <a:pt x="265259" y="243475"/>
                </a:cubicBezTo>
                <a:cubicBezTo>
                  <a:pt x="257964" y="245299"/>
                  <a:pt x="250669" y="250770"/>
                  <a:pt x="243374" y="252594"/>
                </a:cubicBezTo>
                <a:cubicBezTo>
                  <a:pt x="241550" y="253506"/>
                  <a:pt x="242462" y="255330"/>
                  <a:pt x="240638" y="254418"/>
                </a:cubicBezTo>
                <a:cubicBezTo>
                  <a:pt x="238814" y="256242"/>
                  <a:pt x="239726" y="254418"/>
                  <a:pt x="239726" y="252594"/>
                </a:cubicBezTo>
                <a:cubicBezTo>
                  <a:pt x="231519" y="250770"/>
                  <a:pt x="234255" y="252594"/>
                  <a:pt x="226960" y="253506"/>
                </a:cubicBezTo>
                <a:cubicBezTo>
                  <a:pt x="226048" y="253506"/>
                  <a:pt x="226048" y="253506"/>
                  <a:pt x="226048" y="252594"/>
                </a:cubicBezTo>
                <a:cubicBezTo>
                  <a:pt x="225136" y="252594"/>
                  <a:pt x="225136" y="253506"/>
                  <a:pt x="224224" y="252594"/>
                </a:cubicBezTo>
                <a:cubicBezTo>
                  <a:pt x="223312" y="252594"/>
                  <a:pt x="223312" y="253506"/>
                  <a:pt x="222400" y="252594"/>
                </a:cubicBezTo>
                <a:cubicBezTo>
                  <a:pt x="221488" y="252594"/>
                  <a:pt x="220576" y="253506"/>
                  <a:pt x="220576" y="252594"/>
                </a:cubicBezTo>
                <a:cubicBezTo>
                  <a:pt x="219665" y="251682"/>
                  <a:pt x="210546" y="255330"/>
                  <a:pt x="209634" y="257154"/>
                </a:cubicBezTo>
                <a:cubicBezTo>
                  <a:pt x="206898" y="258977"/>
                  <a:pt x="203251" y="258065"/>
                  <a:pt x="200515" y="258977"/>
                </a:cubicBezTo>
                <a:cubicBezTo>
                  <a:pt x="199603" y="258977"/>
                  <a:pt x="197779" y="260801"/>
                  <a:pt x="196867" y="260801"/>
                </a:cubicBezTo>
                <a:cubicBezTo>
                  <a:pt x="195956" y="260801"/>
                  <a:pt x="194132" y="260801"/>
                  <a:pt x="194132" y="262625"/>
                </a:cubicBezTo>
                <a:cubicBezTo>
                  <a:pt x="191396" y="262625"/>
                  <a:pt x="188660" y="263537"/>
                  <a:pt x="185925" y="265360"/>
                </a:cubicBezTo>
                <a:cubicBezTo>
                  <a:pt x="182277" y="265360"/>
                  <a:pt x="178630" y="266273"/>
                  <a:pt x="175894" y="269008"/>
                </a:cubicBezTo>
                <a:cubicBezTo>
                  <a:pt x="174982" y="269008"/>
                  <a:pt x="174982" y="269920"/>
                  <a:pt x="174982" y="269920"/>
                </a:cubicBezTo>
                <a:cubicBezTo>
                  <a:pt x="174070" y="270832"/>
                  <a:pt x="171334" y="270832"/>
                  <a:pt x="170422" y="271744"/>
                </a:cubicBezTo>
                <a:cubicBezTo>
                  <a:pt x="169511" y="271744"/>
                  <a:pt x="170422" y="269920"/>
                  <a:pt x="168599" y="269920"/>
                </a:cubicBezTo>
                <a:cubicBezTo>
                  <a:pt x="164951" y="274479"/>
                  <a:pt x="165863" y="269008"/>
                  <a:pt x="163127" y="271744"/>
                </a:cubicBezTo>
                <a:cubicBezTo>
                  <a:pt x="161303" y="272655"/>
                  <a:pt x="162215" y="270832"/>
                  <a:pt x="163127" y="269920"/>
                </a:cubicBezTo>
                <a:cubicBezTo>
                  <a:pt x="158568" y="269008"/>
                  <a:pt x="161303" y="270832"/>
                  <a:pt x="161303" y="271744"/>
                </a:cubicBezTo>
                <a:cubicBezTo>
                  <a:pt x="159480" y="272655"/>
                  <a:pt x="156744" y="273568"/>
                  <a:pt x="161303" y="274479"/>
                </a:cubicBezTo>
                <a:cubicBezTo>
                  <a:pt x="161303" y="275392"/>
                  <a:pt x="161303" y="277215"/>
                  <a:pt x="160392" y="276303"/>
                </a:cubicBezTo>
                <a:cubicBezTo>
                  <a:pt x="159480" y="276303"/>
                  <a:pt x="160392" y="277215"/>
                  <a:pt x="160392" y="278127"/>
                </a:cubicBezTo>
                <a:cubicBezTo>
                  <a:pt x="158568" y="279951"/>
                  <a:pt x="160392" y="275392"/>
                  <a:pt x="157656" y="279039"/>
                </a:cubicBezTo>
                <a:cubicBezTo>
                  <a:pt x="156744" y="279039"/>
                  <a:pt x="156744" y="278127"/>
                  <a:pt x="155832" y="277215"/>
                </a:cubicBezTo>
                <a:cubicBezTo>
                  <a:pt x="155832" y="278127"/>
                  <a:pt x="154008" y="277215"/>
                  <a:pt x="154008" y="278127"/>
                </a:cubicBezTo>
                <a:cubicBezTo>
                  <a:pt x="153096" y="279039"/>
                  <a:pt x="150361" y="279951"/>
                  <a:pt x="148537" y="279039"/>
                </a:cubicBezTo>
                <a:cubicBezTo>
                  <a:pt x="148537" y="279039"/>
                  <a:pt x="149449" y="278127"/>
                  <a:pt x="148537" y="278127"/>
                </a:cubicBezTo>
                <a:cubicBezTo>
                  <a:pt x="147625" y="278127"/>
                  <a:pt x="146713" y="279951"/>
                  <a:pt x="145801" y="279039"/>
                </a:cubicBezTo>
                <a:cubicBezTo>
                  <a:pt x="144889" y="279039"/>
                  <a:pt x="144889" y="279951"/>
                  <a:pt x="143978" y="279039"/>
                </a:cubicBezTo>
                <a:cubicBezTo>
                  <a:pt x="140330" y="279039"/>
                  <a:pt x="144889" y="275392"/>
                  <a:pt x="139418" y="272655"/>
                </a:cubicBezTo>
                <a:cubicBezTo>
                  <a:pt x="138506" y="271744"/>
                  <a:pt x="141242" y="271744"/>
                  <a:pt x="142154" y="270832"/>
                </a:cubicBezTo>
                <a:cubicBezTo>
                  <a:pt x="142154" y="269920"/>
                  <a:pt x="140330" y="269008"/>
                  <a:pt x="142154" y="268096"/>
                </a:cubicBezTo>
                <a:cubicBezTo>
                  <a:pt x="142154" y="268096"/>
                  <a:pt x="139418" y="267184"/>
                  <a:pt x="138506" y="266273"/>
                </a:cubicBezTo>
                <a:cubicBezTo>
                  <a:pt x="138506" y="266273"/>
                  <a:pt x="137594" y="266273"/>
                  <a:pt x="136683" y="265360"/>
                </a:cubicBezTo>
                <a:cubicBezTo>
                  <a:pt x="136683" y="265360"/>
                  <a:pt x="136683" y="264449"/>
                  <a:pt x="136683" y="264449"/>
                </a:cubicBezTo>
                <a:cubicBezTo>
                  <a:pt x="133947" y="264449"/>
                  <a:pt x="133035" y="261713"/>
                  <a:pt x="132123" y="259889"/>
                </a:cubicBezTo>
                <a:cubicBezTo>
                  <a:pt x="133947" y="252594"/>
                  <a:pt x="138506" y="256242"/>
                  <a:pt x="132123" y="251682"/>
                </a:cubicBezTo>
                <a:cubicBezTo>
                  <a:pt x="134859" y="251682"/>
                  <a:pt x="131211" y="250770"/>
                  <a:pt x="134859" y="249858"/>
                </a:cubicBezTo>
                <a:cubicBezTo>
                  <a:pt x="134859" y="248035"/>
                  <a:pt x="133035" y="247123"/>
                  <a:pt x="133947" y="245299"/>
                </a:cubicBezTo>
                <a:cubicBezTo>
                  <a:pt x="133947" y="244387"/>
                  <a:pt x="133035" y="244387"/>
                  <a:pt x="133035" y="243475"/>
                </a:cubicBezTo>
                <a:cubicBezTo>
                  <a:pt x="134859" y="242563"/>
                  <a:pt x="133947" y="238916"/>
                  <a:pt x="135771" y="239828"/>
                </a:cubicBezTo>
                <a:cubicBezTo>
                  <a:pt x="136683" y="238004"/>
                  <a:pt x="137594" y="237092"/>
                  <a:pt x="137594" y="235268"/>
                </a:cubicBezTo>
                <a:cubicBezTo>
                  <a:pt x="138506" y="234356"/>
                  <a:pt x="138506" y="232533"/>
                  <a:pt x="137594" y="231620"/>
                </a:cubicBezTo>
                <a:cubicBezTo>
                  <a:pt x="136683" y="230709"/>
                  <a:pt x="135771" y="231620"/>
                  <a:pt x="135771" y="231620"/>
                </a:cubicBezTo>
                <a:cubicBezTo>
                  <a:pt x="134859" y="230709"/>
                  <a:pt x="133947" y="230709"/>
                  <a:pt x="133947" y="229797"/>
                </a:cubicBezTo>
                <a:cubicBezTo>
                  <a:pt x="133035" y="229797"/>
                  <a:pt x="133035" y="230709"/>
                  <a:pt x="133035" y="230709"/>
                </a:cubicBezTo>
                <a:cubicBezTo>
                  <a:pt x="132123" y="230709"/>
                  <a:pt x="132123" y="229797"/>
                  <a:pt x="131211" y="229797"/>
                </a:cubicBezTo>
                <a:cubicBezTo>
                  <a:pt x="130299" y="229797"/>
                  <a:pt x="129387" y="229797"/>
                  <a:pt x="128476" y="229797"/>
                </a:cubicBezTo>
                <a:cubicBezTo>
                  <a:pt x="128476" y="229797"/>
                  <a:pt x="127564" y="230709"/>
                  <a:pt x="127564" y="230709"/>
                </a:cubicBezTo>
                <a:cubicBezTo>
                  <a:pt x="126652" y="231620"/>
                  <a:pt x="122092" y="232533"/>
                  <a:pt x="123916" y="229797"/>
                </a:cubicBezTo>
                <a:cubicBezTo>
                  <a:pt x="123004" y="225238"/>
                  <a:pt x="119357" y="222501"/>
                  <a:pt x="119357" y="217942"/>
                </a:cubicBezTo>
                <a:cubicBezTo>
                  <a:pt x="120268" y="216119"/>
                  <a:pt x="116621" y="216119"/>
                  <a:pt x="117533" y="214295"/>
                </a:cubicBezTo>
                <a:cubicBezTo>
                  <a:pt x="117533" y="212471"/>
                  <a:pt x="117533" y="211559"/>
                  <a:pt x="119357" y="209735"/>
                </a:cubicBezTo>
                <a:cubicBezTo>
                  <a:pt x="119357" y="208823"/>
                  <a:pt x="119357" y="207911"/>
                  <a:pt x="120268" y="207911"/>
                </a:cubicBezTo>
                <a:cubicBezTo>
                  <a:pt x="121180" y="207000"/>
                  <a:pt x="120268" y="203352"/>
                  <a:pt x="119357" y="202440"/>
                </a:cubicBezTo>
                <a:cubicBezTo>
                  <a:pt x="109326" y="199704"/>
                  <a:pt x="120268" y="193321"/>
                  <a:pt x="114797" y="189674"/>
                </a:cubicBezTo>
                <a:cubicBezTo>
                  <a:pt x="113885" y="187850"/>
                  <a:pt x="109326" y="187850"/>
                  <a:pt x="110238" y="185114"/>
                </a:cubicBezTo>
                <a:cubicBezTo>
                  <a:pt x="108414" y="183290"/>
                  <a:pt x="105678" y="185114"/>
                  <a:pt x="104766" y="186938"/>
                </a:cubicBezTo>
                <a:cubicBezTo>
                  <a:pt x="102030" y="186026"/>
                  <a:pt x="101119" y="184202"/>
                  <a:pt x="97471" y="185114"/>
                </a:cubicBezTo>
                <a:cubicBezTo>
                  <a:pt x="96559" y="186026"/>
                  <a:pt x="97471" y="186938"/>
                  <a:pt x="96559" y="187850"/>
                </a:cubicBezTo>
                <a:cubicBezTo>
                  <a:pt x="95647" y="189674"/>
                  <a:pt x="93823" y="188762"/>
                  <a:pt x="93823" y="186938"/>
                </a:cubicBezTo>
                <a:cubicBezTo>
                  <a:pt x="92912" y="185114"/>
                  <a:pt x="92912" y="187850"/>
                  <a:pt x="92912" y="188762"/>
                </a:cubicBezTo>
                <a:cubicBezTo>
                  <a:pt x="92000" y="191497"/>
                  <a:pt x="88352" y="190585"/>
                  <a:pt x="87440" y="187850"/>
                </a:cubicBezTo>
                <a:cubicBezTo>
                  <a:pt x="85616" y="182378"/>
                  <a:pt x="86528" y="188762"/>
                  <a:pt x="85616" y="189674"/>
                </a:cubicBezTo>
                <a:cubicBezTo>
                  <a:pt x="81969" y="187850"/>
                  <a:pt x="77410" y="188762"/>
                  <a:pt x="73762" y="190585"/>
                </a:cubicBezTo>
                <a:cubicBezTo>
                  <a:pt x="71938" y="190585"/>
                  <a:pt x="67379" y="188762"/>
                  <a:pt x="66467" y="191497"/>
                </a:cubicBezTo>
                <a:cubicBezTo>
                  <a:pt x="65555" y="194233"/>
                  <a:pt x="65555" y="196057"/>
                  <a:pt x="65555" y="198792"/>
                </a:cubicBezTo>
                <a:cubicBezTo>
                  <a:pt x="60084" y="201528"/>
                  <a:pt x="63731" y="192409"/>
                  <a:pt x="61907" y="190585"/>
                </a:cubicBezTo>
                <a:cubicBezTo>
                  <a:pt x="59172" y="189674"/>
                  <a:pt x="59172" y="195145"/>
                  <a:pt x="56436" y="196057"/>
                </a:cubicBezTo>
                <a:cubicBezTo>
                  <a:pt x="53700" y="194233"/>
                  <a:pt x="51876" y="190585"/>
                  <a:pt x="52788" y="186938"/>
                </a:cubicBezTo>
                <a:cubicBezTo>
                  <a:pt x="59172" y="183290"/>
                  <a:pt x="37286" y="183290"/>
                  <a:pt x="34550" y="183290"/>
                </a:cubicBezTo>
                <a:cubicBezTo>
                  <a:pt x="30903" y="182378"/>
                  <a:pt x="22696" y="181466"/>
                  <a:pt x="19960" y="180555"/>
                </a:cubicBezTo>
                <a:cubicBezTo>
                  <a:pt x="19048" y="178731"/>
                  <a:pt x="17225" y="176907"/>
                  <a:pt x="15401" y="178731"/>
                </a:cubicBezTo>
                <a:cubicBezTo>
                  <a:pt x="11753" y="184202"/>
                  <a:pt x="4458" y="184202"/>
                  <a:pt x="811" y="188762"/>
                </a:cubicBezTo>
                <a:cubicBezTo>
                  <a:pt x="811" y="184202"/>
                  <a:pt x="-1013" y="177819"/>
                  <a:pt x="811" y="174171"/>
                </a:cubicBezTo>
                <a:cubicBezTo>
                  <a:pt x="811" y="172347"/>
                  <a:pt x="811" y="172347"/>
                  <a:pt x="2634" y="171436"/>
                </a:cubicBezTo>
                <a:cubicBezTo>
                  <a:pt x="811" y="168700"/>
                  <a:pt x="1722" y="167788"/>
                  <a:pt x="4458" y="169612"/>
                </a:cubicBezTo>
                <a:cubicBezTo>
                  <a:pt x="6282" y="168700"/>
                  <a:pt x="3546" y="167788"/>
                  <a:pt x="3546" y="166876"/>
                </a:cubicBezTo>
                <a:cubicBezTo>
                  <a:pt x="4458" y="165052"/>
                  <a:pt x="4458" y="162317"/>
                  <a:pt x="6282" y="162317"/>
                </a:cubicBezTo>
                <a:cubicBezTo>
                  <a:pt x="7194" y="160493"/>
                  <a:pt x="8106" y="159581"/>
                  <a:pt x="9930" y="158669"/>
                </a:cubicBezTo>
                <a:cubicBezTo>
                  <a:pt x="13577" y="159581"/>
                  <a:pt x="17225" y="156846"/>
                  <a:pt x="15401" y="153198"/>
                </a:cubicBezTo>
                <a:cubicBezTo>
                  <a:pt x="17225" y="151374"/>
                  <a:pt x="19960" y="145903"/>
                  <a:pt x="22696" y="144991"/>
                </a:cubicBezTo>
                <a:cubicBezTo>
                  <a:pt x="29991" y="142255"/>
                  <a:pt x="38198" y="143167"/>
                  <a:pt x="45493" y="139519"/>
                </a:cubicBezTo>
                <a:cubicBezTo>
                  <a:pt x="47317" y="136784"/>
                  <a:pt x="48229" y="142255"/>
                  <a:pt x="50053" y="143167"/>
                </a:cubicBezTo>
                <a:cubicBezTo>
                  <a:pt x="52788" y="144079"/>
                  <a:pt x="56436" y="136784"/>
                  <a:pt x="58260" y="135872"/>
                </a:cubicBezTo>
                <a:cubicBezTo>
                  <a:pt x="62819" y="133136"/>
                  <a:pt x="69203" y="134048"/>
                  <a:pt x="74674" y="134048"/>
                </a:cubicBezTo>
                <a:cubicBezTo>
                  <a:pt x="79233" y="134960"/>
                  <a:pt x="85616" y="133136"/>
                  <a:pt x="89264" y="135872"/>
                </a:cubicBezTo>
                <a:cubicBezTo>
                  <a:pt x="90176" y="136784"/>
                  <a:pt x="91088" y="135872"/>
                  <a:pt x="92000" y="135872"/>
                </a:cubicBezTo>
                <a:cubicBezTo>
                  <a:pt x="92912" y="136784"/>
                  <a:pt x="95647" y="136784"/>
                  <a:pt x="96559" y="136784"/>
                </a:cubicBezTo>
                <a:cubicBezTo>
                  <a:pt x="99295" y="135872"/>
                  <a:pt x="104766" y="132224"/>
                  <a:pt x="106590" y="129489"/>
                </a:cubicBezTo>
                <a:cubicBezTo>
                  <a:pt x="109326" y="128577"/>
                  <a:pt x="111149" y="127665"/>
                  <a:pt x="112973" y="125841"/>
                </a:cubicBezTo>
                <a:cubicBezTo>
                  <a:pt x="118445" y="122193"/>
                  <a:pt x="108414" y="118546"/>
                  <a:pt x="115709" y="111251"/>
                </a:cubicBezTo>
                <a:cubicBezTo>
                  <a:pt x="116621" y="108515"/>
                  <a:pt x="113885" y="105779"/>
                  <a:pt x="110238" y="105779"/>
                </a:cubicBezTo>
                <a:cubicBezTo>
                  <a:pt x="109326" y="107603"/>
                  <a:pt x="108414" y="105779"/>
                  <a:pt x="107502" y="104868"/>
                </a:cubicBezTo>
                <a:cubicBezTo>
                  <a:pt x="106590" y="103044"/>
                  <a:pt x="107502" y="101220"/>
                  <a:pt x="108414" y="100308"/>
                </a:cubicBezTo>
                <a:cubicBezTo>
                  <a:pt x="108414" y="100308"/>
                  <a:pt x="109326" y="101220"/>
                  <a:pt x="110238" y="101220"/>
                </a:cubicBezTo>
                <a:cubicBezTo>
                  <a:pt x="110238" y="101220"/>
                  <a:pt x="110238" y="100308"/>
                  <a:pt x="111149" y="100308"/>
                </a:cubicBezTo>
                <a:cubicBezTo>
                  <a:pt x="111149" y="99396"/>
                  <a:pt x="111149" y="98484"/>
                  <a:pt x="112061" y="98484"/>
                </a:cubicBezTo>
                <a:cubicBezTo>
                  <a:pt x="112973" y="98484"/>
                  <a:pt x="112973" y="97573"/>
                  <a:pt x="113885" y="96660"/>
                </a:cubicBezTo>
                <a:cubicBezTo>
                  <a:pt x="113885" y="95749"/>
                  <a:pt x="113885" y="95749"/>
                  <a:pt x="114797" y="94836"/>
                </a:cubicBezTo>
                <a:cubicBezTo>
                  <a:pt x="114797" y="94836"/>
                  <a:pt x="114797" y="94836"/>
                  <a:pt x="115709" y="94836"/>
                </a:cubicBezTo>
                <a:cubicBezTo>
                  <a:pt x="116621" y="95749"/>
                  <a:pt x="116621" y="93013"/>
                  <a:pt x="117533" y="93013"/>
                </a:cubicBezTo>
                <a:cubicBezTo>
                  <a:pt x="119357" y="92101"/>
                  <a:pt x="118445" y="92101"/>
                  <a:pt x="117533" y="91189"/>
                </a:cubicBezTo>
                <a:cubicBezTo>
                  <a:pt x="118445" y="90277"/>
                  <a:pt x="118445" y="90277"/>
                  <a:pt x="120268" y="90277"/>
                </a:cubicBezTo>
                <a:cubicBezTo>
                  <a:pt x="120268" y="87541"/>
                  <a:pt x="118445" y="83894"/>
                  <a:pt x="117533" y="81158"/>
                </a:cubicBezTo>
                <a:cubicBezTo>
                  <a:pt x="116621" y="78423"/>
                  <a:pt x="112973" y="77511"/>
                  <a:pt x="111149" y="75687"/>
                </a:cubicBezTo>
                <a:cubicBezTo>
                  <a:pt x="110238" y="72951"/>
                  <a:pt x="112973" y="71127"/>
                  <a:pt x="113885" y="68392"/>
                </a:cubicBezTo>
                <a:cubicBezTo>
                  <a:pt x="110238" y="62921"/>
                  <a:pt x="109326" y="59273"/>
                  <a:pt x="111149" y="56537"/>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7" name="Forma Livre: Forma 116">
            <a:extLst>
              <a:ext uri="{FF2B5EF4-FFF2-40B4-BE49-F238E27FC236}">
                <a16:creationId xmlns:a16="http://schemas.microsoft.com/office/drawing/2014/main" id="{C16B76F6-A432-4419-A1B2-22835FD8D6D0}"/>
              </a:ext>
            </a:extLst>
          </p:cNvPr>
          <p:cNvSpPr/>
          <p:nvPr/>
        </p:nvSpPr>
        <p:spPr>
          <a:xfrm>
            <a:off x="3419882" y="3476261"/>
            <a:ext cx="267647" cy="448795"/>
          </a:xfrm>
          <a:custGeom>
            <a:avLst/>
            <a:gdLst>
              <a:gd name="connsiteX0" fmla="*/ 152286 w 152286"/>
              <a:gd name="connsiteY0" fmla="*/ 159044 h 255356"/>
              <a:gd name="connsiteX1" fmla="*/ 150462 w 152286"/>
              <a:gd name="connsiteY1" fmla="*/ 161780 h 255356"/>
              <a:gd name="connsiteX2" fmla="*/ 140432 w 152286"/>
              <a:gd name="connsiteY2" fmla="*/ 168163 h 255356"/>
              <a:gd name="connsiteX3" fmla="*/ 134960 w 152286"/>
              <a:gd name="connsiteY3" fmla="*/ 172723 h 255356"/>
              <a:gd name="connsiteX4" fmla="*/ 135872 w 152286"/>
              <a:gd name="connsiteY4" fmla="*/ 173634 h 255356"/>
              <a:gd name="connsiteX5" fmla="*/ 137696 w 152286"/>
              <a:gd name="connsiteY5" fmla="*/ 176370 h 255356"/>
              <a:gd name="connsiteX6" fmla="*/ 128577 w 152286"/>
              <a:gd name="connsiteY6" fmla="*/ 186401 h 255356"/>
              <a:gd name="connsiteX7" fmla="*/ 130401 w 152286"/>
              <a:gd name="connsiteY7" fmla="*/ 193696 h 255356"/>
              <a:gd name="connsiteX8" fmla="*/ 142255 w 152286"/>
              <a:gd name="connsiteY8" fmla="*/ 198256 h 255356"/>
              <a:gd name="connsiteX9" fmla="*/ 136784 w 152286"/>
              <a:gd name="connsiteY9" fmla="*/ 205551 h 255356"/>
              <a:gd name="connsiteX10" fmla="*/ 143167 w 152286"/>
              <a:gd name="connsiteY10" fmla="*/ 208286 h 255356"/>
              <a:gd name="connsiteX11" fmla="*/ 136784 w 152286"/>
              <a:gd name="connsiteY11" fmla="*/ 212846 h 255356"/>
              <a:gd name="connsiteX12" fmla="*/ 134960 w 152286"/>
              <a:gd name="connsiteY12" fmla="*/ 223788 h 255356"/>
              <a:gd name="connsiteX13" fmla="*/ 137696 w 152286"/>
              <a:gd name="connsiteY13" fmla="*/ 235643 h 255356"/>
              <a:gd name="connsiteX14" fmla="*/ 126753 w 152286"/>
              <a:gd name="connsiteY14" fmla="*/ 238379 h 255356"/>
              <a:gd name="connsiteX15" fmla="*/ 120370 w 152286"/>
              <a:gd name="connsiteY15" fmla="*/ 243850 h 255356"/>
              <a:gd name="connsiteX16" fmla="*/ 98485 w 152286"/>
              <a:gd name="connsiteY16" fmla="*/ 250234 h 255356"/>
              <a:gd name="connsiteX17" fmla="*/ 96661 w 152286"/>
              <a:gd name="connsiteY17" fmla="*/ 248410 h 255356"/>
              <a:gd name="connsiteX18" fmla="*/ 92101 w 152286"/>
              <a:gd name="connsiteY18" fmla="*/ 246586 h 255356"/>
              <a:gd name="connsiteX19" fmla="*/ 93925 w 152286"/>
              <a:gd name="connsiteY19" fmla="*/ 252969 h 255356"/>
              <a:gd name="connsiteX20" fmla="*/ 84806 w 152286"/>
              <a:gd name="connsiteY20" fmla="*/ 250234 h 255356"/>
              <a:gd name="connsiteX21" fmla="*/ 78423 w 152286"/>
              <a:gd name="connsiteY21" fmla="*/ 248410 h 255356"/>
              <a:gd name="connsiteX22" fmla="*/ 69304 w 152286"/>
              <a:gd name="connsiteY22" fmla="*/ 249322 h 255356"/>
              <a:gd name="connsiteX23" fmla="*/ 63832 w 152286"/>
              <a:gd name="connsiteY23" fmla="*/ 249322 h 255356"/>
              <a:gd name="connsiteX24" fmla="*/ 60185 w 152286"/>
              <a:gd name="connsiteY24" fmla="*/ 253881 h 255356"/>
              <a:gd name="connsiteX25" fmla="*/ 59273 w 152286"/>
              <a:gd name="connsiteY25" fmla="*/ 243850 h 255356"/>
              <a:gd name="connsiteX26" fmla="*/ 58361 w 152286"/>
              <a:gd name="connsiteY26" fmla="*/ 239291 h 255356"/>
              <a:gd name="connsiteX27" fmla="*/ 52890 w 152286"/>
              <a:gd name="connsiteY27" fmla="*/ 232907 h 255356"/>
              <a:gd name="connsiteX28" fmla="*/ 41947 w 152286"/>
              <a:gd name="connsiteY28" fmla="*/ 251145 h 255356"/>
              <a:gd name="connsiteX29" fmla="*/ 14590 w 152286"/>
              <a:gd name="connsiteY29" fmla="*/ 241115 h 255356"/>
              <a:gd name="connsiteX30" fmla="*/ 16414 w 152286"/>
              <a:gd name="connsiteY30" fmla="*/ 230172 h 255356"/>
              <a:gd name="connsiteX31" fmla="*/ 18238 w 152286"/>
              <a:gd name="connsiteY31" fmla="*/ 225612 h 255356"/>
              <a:gd name="connsiteX32" fmla="*/ 9119 w 152286"/>
              <a:gd name="connsiteY32" fmla="*/ 232907 h 255356"/>
              <a:gd name="connsiteX33" fmla="*/ 7295 w 152286"/>
              <a:gd name="connsiteY33" fmla="*/ 238379 h 255356"/>
              <a:gd name="connsiteX34" fmla="*/ 3648 w 152286"/>
              <a:gd name="connsiteY34" fmla="*/ 238379 h 255356"/>
              <a:gd name="connsiteX35" fmla="*/ 912 w 152286"/>
              <a:gd name="connsiteY35" fmla="*/ 232907 h 255356"/>
              <a:gd name="connsiteX36" fmla="*/ 1824 w 152286"/>
              <a:gd name="connsiteY36" fmla="*/ 231084 h 255356"/>
              <a:gd name="connsiteX37" fmla="*/ 2736 w 152286"/>
              <a:gd name="connsiteY37" fmla="*/ 222877 h 255356"/>
              <a:gd name="connsiteX38" fmla="*/ 1824 w 152286"/>
              <a:gd name="connsiteY38" fmla="*/ 212846 h 255356"/>
              <a:gd name="connsiteX39" fmla="*/ 1824 w 152286"/>
              <a:gd name="connsiteY39" fmla="*/ 211022 h 255356"/>
              <a:gd name="connsiteX40" fmla="*/ 2736 w 152286"/>
              <a:gd name="connsiteY40" fmla="*/ 210110 h 255356"/>
              <a:gd name="connsiteX41" fmla="*/ 912 w 152286"/>
              <a:gd name="connsiteY41" fmla="*/ 205551 h 255356"/>
              <a:gd name="connsiteX42" fmla="*/ 1824 w 152286"/>
              <a:gd name="connsiteY42" fmla="*/ 203727 h 255356"/>
              <a:gd name="connsiteX43" fmla="*/ 0 w 152286"/>
              <a:gd name="connsiteY43" fmla="*/ 196432 h 255356"/>
              <a:gd name="connsiteX44" fmla="*/ 2736 w 152286"/>
              <a:gd name="connsiteY44" fmla="*/ 185489 h 255356"/>
              <a:gd name="connsiteX45" fmla="*/ 4559 w 152286"/>
              <a:gd name="connsiteY45" fmla="*/ 182753 h 255356"/>
              <a:gd name="connsiteX46" fmla="*/ 4559 w 152286"/>
              <a:gd name="connsiteY46" fmla="*/ 178194 h 255356"/>
              <a:gd name="connsiteX47" fmla="*/ 5471 w 152286"/>
              <a:gd name="connsiteY47" fmla="*/ 174546 h 255356"/>
              <a:gd name="connsiteX48" fmla="*/ 7295 w 152286"/>
              <a:gd name="connsiteY48" fmla="*/ 167251 h 255356"/>
              <a:gd name="connsiteX49" fmla="*/ 8207 w 152286"/>
              <a:gd name="connsiteY49" fmla="*/ 163604 h 255356"/>
              <a:gd name="connsiteX50" fmla="*/ 10943 w 152286"/>
              <a:gd name="connsiteY50" fmla="*/ 159956 h 255356"/>
              <a:gd name="connsiteX51" fmla="*/ 11855 w 152286"/>
              <a:gd name="connsiteY51" fmla="*/ 153573 h 255356"/>
              <a:gd name="connsiteX52" fmla="*/ 19150 w 152286"/>
              <a:gd name="connsiteY52" fmla="*/ 139895 h 255356"/>
              <a:gd name="connsiteX53" fmla="*/ 23709 w 152286"/>
              <a:gd name="connsiteY53" fmla="*/ 126216 h 255356"/>
              <a:gd name="connsiteX54" fmla="*/ 36476 w 152286"/>
              <a:gd name="connsiteY54" fmla="*/ 113450 h 255356"/>
              <a:gd name="connsiteX55" fmla="*/ 44683 w 152286"/>
              <a:gd name="connsiteY55" fmla="*/ 98859 h 255356"/>
              <a:gd name="connsiteX56" fmla="*/ 49242 w 152286"/>
              <a:gd name="connsiteY56" fmla="*/ 82445 h 255356"/>
              <a:gd name="connsiteX57" fmla="*/ 47419 w 152286"/>
              <a:gd name="connsiteY57" fmla="*/ 66943 h 255356"/>
              <a:gd name="connsiteX58" fmla="*/ 48330 w 152286"/>
              <a:gd name="connsiteY58" fmla="*/ 54177 h 255356"/>
              <a:gd name="connsiteX59" fmla="*/ 64744 w 152286"/>
              <a:gd name="connsiteY59" fmla="*/ 43234 h 255356"/>
              <a:gd name="connsiteX60" fmla="*/ 69304 w 152286"/>
              <a:gd name="connsiteY60" fmla="*/ 36851 h 255356"/>
              <a:gd name="connsiteX61" fmla="*/ 72951 w 152286"/>
              <a:gd name="connsiteY61" fmla="*/ 36851 h 255356"/>
              <a:gd name="connsiteX62" fmla="*/ 71128 w 152286"/>
              <a:gd name="connsiteY62" fmla="*/ 31379 h 255356"/>
              <a:gd name="connsiteX63" fmla="*/ 74775 w 152286"/>
              <a:gd name="connsiteY63" fmla="*/ 24996 h 255356"/>
              <a:gd name="connsiteX64" fmla="*/ 75687 w 152286"/>
              <a:gd name="connsiteY64" fmla="*/ 17701 h 255356"/>
              <a:gd name="connsiteX65" fmla="*/ 74775 w 152286"/>
              <a:gd name="connsiteY65" fmla="*/ 11318 h 255356"/>
              <a:gd name="connsiteX66" fmla="*/ 66568 w 152286"/>
              <a:gd name="connsiteY66" fmla="*/ 7670 h 255356"/>
              <a:gd name="connsiteX67" fmla="*/ 65656 w 152286"/>
              <a:gd name="connsiteY67" fmla="*/ 4934 h 255356"/>
              <a:gd name="connsiteX68" fmla="*/ 70216 w 152286"/>
              <a:gd name="connsiteY68" fmla="*/ 375 h 255356"/>
              <a:gd name="connsiteX69" fmla="*/ 82070 w 152286"/>
              <a:gd name="connsiteY69" fmla="*/ 3111 h 255356"/>
              <a:gd name="connsiteX70" fmla="*/ 89366 w 152286"/>
              <a:gd name="connsiteY70" fmla="*/ 6758 h 255356"/>
              <a:gd name="connsiteX71" fmla="*/ 96661 w 152286"/>
              <a:gd name="connsiteY71" fmla="*/ 9494 h 255356"/>
              <a:gd name="connsiteX72" fmla="*/ 101220 w 152286"/>
              <a:gd name="connsiteY72" fmla="*/ 13142 h 255356"/>
              <a:gd name="connsiteX73" fmla="*/ 102132 w 152286"/>
              <a:gd name="connsiteY73" fmla="*/ 21349 h 255356"/>
              <a:gd name="connsiteX74" fmla="*/ 102132 w 152286"/>
              <a:gd name="connsiteY74" fmla="*/ 29556 h 255356"/>
              <a:gd name="connsiteX75" fmla="*/ 100308 w 152286"/>
              <a:gd name="connsiteY75" fmla="*/ 53265 h 255356"/>
              <a:gd name="connsiteX76" fmla="*/ 93013 w 152286"/>
              <a:gd name="connsiteY76" fmla="*/ 64207 h 255356"/>
              <a:gd name="connsiteX77" fmla="*/ 96661 w 152286"/>
              <a:gd name="connsiteY77" fmla="*/ 66031 h 255356"/>
              <a:gd name="connsiteX78" fmla="*/ 96661 w 152286"/>
              <a:gd name="connsiteY78" fmla="*/ 71503 h 255356"/>
              <a:gd name="connsiteX79" fmla="*/ 99396 w 152286"/>
              <a:gd name="connsiteY79" fmla="*/ 71503 h 255356"/>
              <a:gd name="connsiteX80" fmla="*/ 102132 w 152286"/>
              <a:gd name="connsiteY80" fmla="*/ 74238 h 255356"/>
              <a:gd name="connsiteX81" fmla="*/ 103044 w 152286"/>
              <a:gd name="connsiteY81" fmla="*/ 76062 h 255356"/>
              <a:gd name="connsiteX82" fmla="*/ 104868 w 152286"/>
              <a:gd name="connsiteY82" fmla="*/ 78798 h 255356"/>
              <a:gd name="connsiteX83" fmla="*/ 105780 w 152286"/>
              <a:gd name="connsiteY83" fmla="*/ 77886 h 255356"/>
              <a:gd name="connsiteX84" fmla="*/ 106692 w 152286"/>
              <a:gd name="connsiteY84" fmla="*/ 78798 h 255356"/>
              <a:gd name="connsiteX85" fmla="*/ 106692 w 152286"/>
              <a:gd name="connsiteY85" fmla="*/ 80622 h 255356"/>
              <a:gd name="connsiteX86" fmla="*/ 108515 w 152286"/>
              <a:gd name="connsiteY86" fmla="*/ 81533 h 255356"/>
              <a:gd name="connsiteX87" fmla="*/ 112163 w 152286"/>
              <a:gd name="connsiteY87" fmla="*/ 86093 h 255356"/>
              <a:gd name="connsiteX88" fmla="*/ 113987 w 152286"/>
              <a:gd name="connsiteY88" fmla="*/ 88829 h 255356"/>
              <a:gd name="connsiteX89" fmla="*/ 118546 w 152286"/>
              <a:gd name="connsiteY89" fmla="*/ 87005 h 255356"/>
              <a:gd name="connsiteX90" fmla="*/ 127665 w 152286"/>
              <a:gd name="connsiteY90" fmla="*/ 85181 h 255356"/>
              <a:gd name="connsiteX91" fmla="*/ 131313 w 152286"/>
              <a:gd name="connsiteY91" fmla="*/ 89740 h 255356"/>
              <a:gd name="connsiteX92" fmla="*/ 130401 w 152286"/>
              <a:gd name="connsiteY92" fmla="*/ 93388 h 255356"/>
              <a:gd name="connsiteX93" fmla="*/ 130401 w 152286"/>
              <a:gd name="connsiteY93" fmla="*/ 97035 h 255356"/>
              <a:gd name="connsiteX94" fmla="*/ 130401 w 152286"/>
              <a:gd name="connsiteY94" fmla="*/ 99771 h 255356"/>
              <a:gd name="connsiteX95" fmla="*/ 131313 w 152286"/>
              <a:gd name="connsiteY95" fmla="*/ 100683 h 255356"/>
              <a:gd name="connsiteX96" fmla="*/ 118546 w 152286"/>
              <a:gd name="connsiteY96" fmla="*/ 111626 h 255356"/>
              <a:gd name="connsiteX97" fmla="*/ 117634 w 152286"/>
              <a:gd name="connsiteY97" fmla="*/ 115273 h 255356"/>
              <a:gd name="connsiteX98" fmla="*/ 117634 w 152286"/>
              <a:gd name="connsiteY98" fmla="*/ 121657 h 255356"/>
              <a:gd name="connsiteX99" fmla="*/ 130401 w 152286"/>
              <a:gd name="connsiteY99" fmla="*/ 135335 h 255356"/>
              <a:gd name="connsiteX100" fmla="*/ 128577 w 152286"/>
              <a:gd name="connsiteY100" fmla="*/ 138071 h 255356"/>
              <a:gd name="connsiteX101" fmla="*/ 127665 w 152286"/>
              <a:gd name="connsiteY101" fmla="*/ 139895 h 255356"/>
              <a:gd name="connsiteX102" fmla="*/ 132224 w 152286"/>
              <a:gd name="connsiteY102" fmla="*/ 147190 h 255356"/>
              <a:gd name="connsiteX103" fmla="*/ 133136 w 152286"/>
              <a:gd name="connsiteY103" fmla="*/ 150837 h 255356"/>
              <a:gd name="connsiteX104" fmla="*/ 140432 w 152286"/>
              <a:gd name="connsiteY104" fmla="*/ 155397 h 255356"/>
              <a:gd name="connsiteX105" fmla="*/ 152286 w 152286"/>
              <a:gd name="connsiteY105" fmla="*/ 159044 h 25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2286" h="255356">
                <a:moveTo>
                  <a:pt x="152286" y="159044"/>
                </a:moveTo>
                <a:cubicBezTo>
                  <a:pt x="150462" y="159044"/>
                  <a:pt x="151374" y="160868"/>
                  <a:pt x="150462" y="161780"/>
                </a:cubicBezTo>
                <a:cubicBezTo>
                  <a:pt x="147727" y="164515"/>
                  <a:pt x="143167" y="165427"/>
                  <a:pt x="140432" y="168163"/>
                </a:cubicBezTo>
                <a:cubicBezTo>
                  <a:pt x="138608" y="169075"/>
                  <a:pt x="136784" y="170899"/>
                  <a:pt x="134960" y="172723"/>
                </a:cubicBezTo>
                <a:cubicBezTo>
                  <a:pt x="134960" y="173634"/>
                  <a:pt x="135872" y="173634"/>
                  <a:pt x="135872" y="173634"/>
                </a:cubicBezTo>
                <a:cubicBezTo>
                  <a:pt x="135872" y="174546"/>
                  <a:pt x="136784" y="175458"/>
                  <a:pt x="137696" y="176370"/>
                </a:cubicBezTo>
                <a:cubicBezTo>
                  <a:pt x="130401" y="178194"/>
                  <a:pt x="133136" y="183665"/>
                  <a:pt x="128577" y="186401"/>
                </a:cubicBezTo>
                <a:cubicBezTo>
                  <a:pt x="124929" y="190961"/>
                  <a:pt x="129489" y="190961"/>
                  <a:pt x="130401" y="193696"/>
                </a:cubicBezTo>
                <a:cubicBezTo>
                  <a:pt x="133136" y="195520"/>
                  <a:pt x="139520" y="194608"/>
                  <a:pt x="142255" y="198256"/>
                </a:cubicBezTo>
                <a:cubicBezTo>
                  <a:pt x="142255" y="201903"/>
                  <a:pt x="134048" y="200079"/>
                  <a:pt x="136784" y="205551"/>
                </a:cubicBezTo>
                <a:cubicBezTo>
                  <a:pt x="138608" y="205551"/>
                  <a:pt x="141343" y="204639"/>
                  <a:pt x="143167" y="208286"/>
                </a:cubicBezTo>
                <a:cubicBezTo>
                  <a:pt x="142255" y="210110"/>
                  <a:pt x="138608" y="211022"/>
                  <a:pt x="136784" y="212846"/>
                </a:cubicBezTo>
                <a:cubicBezTo>
                  <a:pt x="133136" y="213758"/>
                  <a:pt x="134048" y="221053"/>
                  <a:pt x="134960" y="223788"/>
                </a:cubicBezTo>
                <a:cubicBezTo>
                  <a:pt x="145903" y="227436"/>
                  <a:pt x="135872" y="230172"/>
                  <a:pt x="137696" y="235643"/>
                </a:cubicBezTo>
                <a:cubicBezTo>
                  <a:pt x="134048" y="237467"/>
                  <a:pt x="130401" y="237467"/>
                  <a:pt x="126753" y="238379"/>
                </a:cubicBezTo>
                <a:cubicBezTo>
                  <a:pt x="124017" y="239291"/>
                  <a:pt x="122194" y="242938"/>
                  <a:pt x="120370" y="243850"/>
                </a:cubicBezTo>
                <a:cubicBezTo>
                  <a:pt x="112163" y="243850"/>
                  <a:pt x="104868" y="247498"/>
                  <a:pt x="98485" y="250234"/>
                </a:cubicBezTo>
                <a:cubicBezTo>
                  <a:pt x="97573" y="252057"/>
                  <a:pt x="97573" y="248410"/>
                  <a:pt x="96661" y="248410"/>
                </a:cubicBezTo>
                <a:cubicBezTo>
                  <a:pt x="95749" y="245674"/>
                  <a:pt x="94837" y="243850"/>
                  <a:pt x="92101" y="246586"/>
                </a:cubicBezTo>
                <a:cubicBezTo>
                  <a:pt x="91189" y="248410"/>
                  <a:pt x="93925" y="251145"/>
                  <a:pt x="93925" y="252969"/>
                </a:cubicBezTo>
                <a:cubicBezTo>
                  <a:pt x="92101" y="253881"/>
                  <a:pt x="86630" y="250234"/>
                  <a:pt x="84806" y="250234"/>
                </a:cubicBezTo>
                <a:cubicBezTo>
                  <a:pt x="82982" y="252057"/>
                  <a:pt x="80247" y="247498"/>
                  <a:pt x="78423" y="248410"/>
                </a:cubicBezTo>
                <a:cubicBezTo>
                  <a:pt x="82070" y="240203"/>
                  <a:pt x="72951" y="251145"/>
                  <a:pt x="69304" y="249322"/>
                </a:cubicBezTo>
                <a:cubicBezTo>
                  <a:pt x="67480" y="249322"/>
                  <a:pt x="64744" y="246586"/>
                  <a:pt x="63832" y="249322"/>
                </a:cubicBezTo>
                <a:cubicBezTo>
                  <a:pt x="63832" y="251145"/>
                  <a:pt x="62009" y="258441"/>
                  <a:pt x="60185" y="253881"/>
                </a:cubicBezTo>
                <a:cubicBezTo>
                  <a:pt x="60185" y="250234"/>
                  <a:pt x="61097" y="246586"/>
                  <a:pt x="59273" y="243850"/>
                </a:cubicBezTo>
                <a:cubicBezTo>
                  <a:pt x="59273" y="242026"/>
                  <a:pt x="59273" y="240203"/>
                  <a:pt x="58361" y="239291"/>
                </a:cubicBezTo>
                <a:cubicBezTo>
                  <a:pt x="56537" y="236555"/>
                  <a:pt x="51978" y="236555"/>
                  <a:pt x="52890" y="232907"/>
                </a:cubicBezTo>
                <a:cubicBezTo>
                  <a:pt x="47419" y="235643"/>
                  <a:pt x="42859" y="244762"/>
                  <a:pt x="41947" y="251145"/>
                </a:cubicBezTo>
                <a:cubicBezTo>
                  <a:pt x="33740" y="251145"/>
                  <a:pt x="22797" y="244762"/>
                  <a:pt x="14590" y="241115"/>
                </a:cubicBezTo>
                <a:cubicBezTo>
                  <a:pt x="11855" y="237467"/>
                  <a:pt x="17326" y="233819"/>
                  <a:pt x="16414" y="230172"/>
                </a:cubicBezTo>
                <a:cubicBezTo>
                  <a:pt x="16414" y="228348"/>
                  <a:pt x="20062" y="227436"/>
                  <a:pt x="18238" y="225612"/>
                </a:cubicBezTo>
                <a:cubicBezTo>
                  <a:pt x="15502" y="224700"/>
                  <a:pt x="10943" y="230172"/>
                  <a:pt x="9119" y="232907"/>
                </a:cubicBezTo>
                <a:cubicBezTo>
                  <a:pt x="8207" y="234731"/>
                  <a:pt x="7295" y="235643"/>
                  <a:pt x="7295" y="238379"/>
                </a:cubicBezTo>
                <a:cubicBezTo>
                  <a:pt x="7295" y="240203"/>
                  <a:pt x="3648" y="239291"/>
                  <a:pt x="3648" y="238379"/>
                </a:cubicBezTo>
                <a:cubicBezTo>
                  <a:pt x="912" y="239291"/>
                  <a:pt x="3648" y="233819"/>
                  <a:pt x="912" y="232907"/>
                </a:cubicBezTo>
                <a:cubicBezTo>
                  <a:pt x="0" y="231996"/>
                  <a:pt x="1824" y="232907"/>
                  <a:pt x="1824" y="231084"/>
                </a:cubicBezTo>
                <a:cubicBezTo>
                  <a:pt x="2736" y="228348"/>
                  <a:pt x="3648" y="225612"/>
                  <a:pt x="2736" y="222877"/>
                </a:cubicBezTo>
                <a:cubicBezTo>
                  <a:pt x="2736" y="220141"/>
                  <a:pt x="-912" y="215581"/>
                  <a:pt x="1824" y="212846"/>
                </a:cubicBezTo>
                <a:cubicBezTo>
                  <a:pt x="1824" y="211934"/>
                  <a:pt x="1824" y="211934"/>
                  <a:pt x="1824" y="211022"/>
                </a:cubicBezTo>
                <a:cubicBezTo>
                  <a:pt x="1824" y="211022"/>
                  <a:pt x="2736" y="210110"/>
                  <a:pt x="2736" y="210110"/>
                </a:cubicBezTo>
                <a:cubicBezTo>
                  <a:pt x="912" y="209198"/>
                  <a:pt x="1824" y="207375"/>
                  <a:pt x="912" y="205551"/>
                </a:cubicBezTo>
                <a:cubicBezTo>
                  <a:pt x="912" y="204639"/>
                  <a:pt x="912" y="203727"/>
                  <a:pt x="1824" y="203727"/>
                </a:cubicBezTo>
                <a:cubicBezTo>
                  <a:pt x="5471" y="200991"/>
                  <a:pt x="0" y="200079"/>
                  <a:pt x="0" y="196432"/>
                </a:cubicBezTo>
                <a:cubicBezTo>
                  <a:pt x="912" y="192784"/>
                  <a:pt x="2736" y="189137"/>
                  <a:pt x="2736" y="185489"/>
                </a:cubicBezTo>
                <a:cubicBezTo>
                  <a:pt x="3648" y="184577"/>
                  <a:pt x="4559" y="183665"/>
                  <a:pt x="4559" y="182753"/>
                </a:cubicBezTo>
                <a:cubicBezTo>
                  <a:pt x="3648" y="180930"/>
                  <a:pt x="3648" y="179106"/>
                  <a:pt x="4559" y="178194"/>
                </a:cubicBezTo>
                <a:cubicBezTo>
                  <a:pt x="3648" y="176370"/>
                  <a:pt x="5471" y="176370"/>
                  <a:pt x="5471" y="174546"/>
                </a:cubicBezTo>
                <a:cubicBezTo>
                  <a:pt x="4559" y="169987"/>
                  <a:pt x="7295" y="170899"/>
                  <a:pt x="7295" y="167251"/>
                </a:cubicBezTo>
                <a:cubicBezTo>
                  <a:pt x="8207" y="166339"/>
                  <a:pt x="8207" y="165427"/>
                  <a:pt x="8207" y="163604"/>
                </a:cubicBezTo>
                <a:cubicBezTo>
                  <a:pt x="9119" y="162692"/>
                  <a:pt x="10943" y="161780"/>
                  <a:pt x="10943" y="159956"/>
                </a:cubicBezTo>
                <a:cubicBezTo>
                  <a:pt x="11855" y="158132"/>
                  <a:pt x="10943" y="155397"/>
                  <a:pt x="11855" y="153573"/>
                </a:cubicBezTo>
                <a:cubicBezTo>
                  <a:pt x="15502" y="149925"/>
                  <a:pt x="16414" y="144454"/>
                  <a:pt x="19150" y="139895"/>
                </a:cubicBezTo>
                <a:cubicBezTo>
                  <a:pt x="20974" y="135335"/>
                  <a:pt x="20974" y="129864"/>
                  <a:pt x="23709" y="126216"/>
                </a:cubicBezTo>
                <a:cubicBezTo>
                  <a:pt x="28269" y="121657"/>
                  <a:pt x="30093" y="115273"/>
                  <a:pt x="36476" y="113450"/>
                </a:cubicBezTo>
                <a:cubicBezTo>
                  <a:pt x="39212" y="108890"/>
                  <a:pt x="41947" y="102507"/>
                  <a:pt x="44683" y="98859"/>
                </a:cubicBezTo>
                <a:cubicBezTo>
                  <a:pt x="46507" y="93388"/>
                  <a:pt x="48330" y="87917"/>
                  <a:pt x="49242" y="82445"/>
                </a:cubicBezTo>
                <a:cubicBezTo>
                  <a:pt x="41035" y="77886"/>
                  <a:pt x="40123" y="73326"/>
                  <a:pt x="47419" y="66943"/>
                </a:cubicBezTo>
                <a:cubicBezTo>
                  <a:pt x="50154" y="63296"/>
                  <a:pt x="46507" y="57824"/>
                  <a:pt x="48330" y="54177"/>
                </a:cubicBezTo>
                <a:cubicBezTo>
                  <a:pt x="51978" y="49617"/>
                  <a:pt x="65656" y="49617"/>
                  <a:pt x="64744" y="43234"/>
                </a:cubicBezTo>
                <a:cubicBezTo>
                  <a:pt x="64744" y="41410"/>
                  <a:pt x="67480" y="38674"/>
                  <a:pt x="69304" y="36851"/>
                </a:cubicBezTo>
                <a:cubicBezTo>
                  <a:pt x="70216" y="35939"/>
                  <a:pt x="72951" y="37762"/>
                  <a:pt x="72951" y="36851"/>
                </a:cubicBezTo>
                <a:cubicBezTo>
                  <a:pt x="72040" y="35027"/>
                  <a:pt x="71128" y="33203"/>
                  <a:pt x="71128" y="31379"/>
                </a:cubicBezTo>
                <a:cubicBezTo>
                  <a:pt x="81159" y="26820"/>
                  <a:pt x="71128" y="27732"/>
                  <a:pt x="74775" y="24996"/>
                </a:cubicBezTo>
                <a:cubicBezTo>
                  <a:pt x="81159" y="24996"/>
                  <a:pt x="72040" y="19525"/>
                  <a:pt x="75687" y="17701"/>
                </a:cubicBezTo>
                <a:cubicBezTo>
                  <a:pt x="82070" y="17701"/>
                  <a:pt x="79335" y="12230"/>
                  <a:pt x="74775" y="11318"/>
                </a:cubicBezTo>
                <a:cubicBezTo>
                  <a:pt x="72951" y="7670"/>
                  <a:pt x="70216" y="6758"/>
                  <a:pt x="66568" y="7670"/>
                </a:cubicBezTo>
                <a:cubicBezTo>
                  <a:pt x="62009" y="6758"/>
                  <a:pt x="59273" y="3111"/>
                  <a:pt x="65656" y="4934"/>
                </a:cubicBezTo>
                <a:cubicBezTo>
                  <a:pt x="66568" y="3111"/>
                  <a:pt x="67480" y="375"/>
                  <a:pt x="70216" y="375"/>
                </a:cubicBezTo>
                <a:cubicBezTo>
                  <a:pt x="74775" y="-1449"/>
                  <a:pt x="78423" y="4023"/>
                  <a:pt x="82070" y="3111"/>
                </a:cubicBezTo>
                <a:cubicBezTo>
                  <a:pt x="85718" y="375"/>
                  <a:pt x="88454" y="3111"/>
                  <a:pt x="89366" y="6758"/>
                </a:cubicBezTo>
                <a:cubicBezTo>
                  <a:pt x="92101" y="6758"/>
                  <a:pt x="94837" y="7670"/>
                  <a:pt x="96661" y="9494"/>
                </a:cubicBezTo>
                <a:cubicBezTo>
                  <a:pt x="99396" y="9494"/>
                  <a:pt x="100308" y="11318"/>
                  <a:pt x="101220" y="13142"/>
                </a:cubicBezTo>
                <a:cubicBezTo>
                  <a:pt x="100308" y="15877"/>
                  <a:pt x="101220" y="18613"/>
                  <a:pt x="102132" y="21349"/>
                </a:cubicBezTo>
                <a:cubicBezTo>
                  <a:pt x="103044" y="23172"/>
                  <a:pt x="101220" y="26820"/>
                  <a:pt x="102132" y="29556"/>
                </a:cubicBezTo>
                <a:cubicBezTo>
                  <a:pt x="105780" y="37762"/>
                  <a:pt x="98485" y="45058"/>
                  <a:pt x="100308" y="53265"/>
                </a:cubicBezTo>
                <a:cubicBezTo>
                  <a:pt x="101220" y="60560"/>
                  <a:pt x="90278" y="61472"/>
                  <a:pt x="93013" y="64207"/>
                </a:cubicBezTo>
                <a:cubicBezTo>
                  <a:pt x="94837" y="64207"/>
                  <a:pt x="94837" y="67855"/>
                  <a:pt x="96661" y="66031"/>
                </a:cubicBezTo>
                <a:cubicBezTo>
                  <a:pt x="102132" y="65119"/>
                  <a:pt x="101220" y="69679"/>
                  <a:pt x="96661" y="71503"/>
                </a:cubicBezTo>
                <a:cubicBezTo>
                  <a:pt x="97573" y="72415"/>
                  <a:pt x="98485" y="71503"/>
                  <a:pt x="99396" y="71503"/>
                </a:cubicBezTo>
                <a:cubicBezTo>
                  <a:pt x="100308" y="73326"/>
                  <a:pt x="100308" y="74238"/>
                  <a:pt x="102132" y="74238"/>
                </a:cubicBezTo>
                <a:cubicBezTo>
                  <a:pt x="103044" y="74238"/>
                  <a:pt x="102132" y="75150"/>
                  <a:pt x="103044" y="76062"/>
                </a:cubicBezTo>
                <a:cubicBezTo>
                  <a:pt x="103956" y="76062"/>
                  <a:pt x="104868" y="77886"/>
                  <a:pt x="104868" y="78798"/>
                </a:cubicBezTo>
                <a:cubicBezTo>
                  <a:pt x="104868" y="79710"/>
                  <a:pt x="105780" y="78798"/>
                  <a:pt x="105780" y="77886"/>
                </a:cubicBezTo>
                <a:cubicBezTo>
                  <a:pt x="105780" y="76974"/>
                  <a:pt x="106692" y="78798"/>
                  <a:pt x="106692" y="78798"/>
                </a:cubicBezTo>
                <a:cubicBezTo>
                  <a:pt x="106692" y="79710"/>
                  <a:pt x="107603" y="79710"/>
                  <a:pt x="106692" y="80622"/>
                </a:cubicBezTo>
                <a:cubicBezTo>
                  <a:pt x="107603" y="81533"/>
                  <a:pt x="108515" y="80622"/>
                  <a:pt x="108515" y="81533"/>
                </a:cubicBezTo>
                <a:cubicBezTo>
                  <a:pt x="109427" y="83357"/>
                  <a:pt x="111251" y="84269"/>
                  <a:pt x="112163" y="86093"/>
                </a:cubicBezTo>
                <a:cubicBezTo>
                  <a:pt x="112163" y="87917"/>
                  <a:pt x="113987" y="87917"/>
                  <a:pt x="113987" y="88829"/>
                </a:cubicBezTo>
                <a:cubicBezTo>
                  <a:pt x="115810" y="90652"/>
                  <a:pt x="117634" y="87005"/>
                  <a:pt x="118546" y="87005"/>
                </a:cubicBezTo>
                <a:cubicBezTo>
                  <a:pt x="121282" y="86093"/>
                  <a:pt x="124017" y="85181"/>
                  <a:pt x="127665" y="85181"/>
                </a:cubicBezTo>
                <a:cubicBezTo>
                  <a:pt x="129489" y="86093"/>
                  <a:pt x="131313" y="87005"/>
                  <a:pt x="131313" y="89740"/>
                </a:cubicBezTo>
                <a:cubicBezTo>
                  <a:pt x="132224" y="90652"/>
                  <a:pt x="130401" y="92476"/>
                  <a:pt x="130401" y="93388"/>
                </a:cubicBezTo>
                <a:cubicBezTo>
                  <a:pt x="131313" y="94300"/>
                  <a:pt x="130401" y="96124"/>
                  <a:pt x="130401" y="97035"/>
                </a:cubicBezTo>
                <a:cubicBezTo>
                  <a:pt x="129489" y="97947"/>
                  <a:pt x="129489" y="97947"/>
                  <a:pt x="130401" y="99771"/>
                </a:cubicBezTo>
                <a:cubicBezTo>
                  <a:pt x="130401" y="99771"/>
                  <a:pt x="132224" y="100683"/>
                  <a:pt x="131313" y="100683"/>
                </a:cubicBezTo>
                <a:cubicBezTo>
                  <a:pt x="122194" y="99771"/>
                  <a:pt x="120370" y="103419"/>
                  <a:pt x="118546" y="111626"/>
                </a:cubicBezTo>
                <a:cubicBezTo>
                  <a:pt x="119458" y="113450"/>
                  <a:pt x="119458" y="114361"/>
                  <a:pt x="117634" y="115273"/>
                </a:cubicBezTo>
                <a:cubicBezTo>
                  <a:pt x="113987" y="118009"/>
                  <a:pt x="111251" y="121657"/>
                  <a:pt x="117634" y="121657"/>
                </a:cubicBezTo>
                <a:cubicBezTo>
                  <a:pt x="125841" y="128040"/>
                  <a:pt x="115810" y="130776"/>
                  <a:pt x="130401" y="135335"/>
                </a:cubicBezTo>
                <a:cubicBezTo>
                  <a:pt x="131313" y="136247"/>
                  <a:pt x="129489" y="137159"/>
                  <a:pt x="128577" y="138071"/>
                </a:cubicBezTo>
                <a:cubicBezTo>
                  <a:pt x="127665" y="138983"/>
                  <a:pt x="128577" y="139895"/>
                  <a:pt x="127665" y="139895"/>
                </a:cubicBezTo>
                <a:cubicBezTo>
                  <a:pt x="122194" y="141718"/>
                  <a:pt x="130401" y="144454"/>
                  <a:pt x="132224" y="147190"/>
                </a:cubicBezTo>
                <a:cubicBezTo>
                  <a:pt x="133136" y="148102"/>
                  <a:pt x="132224" y="149925"/>
                  <a:pt x="133136" y="150837"/>
                </a:cubicBezTo>
                <a:cubicBezTo>
                  <a:pt x="135872" y="152661"/>
                  <a:pt x="136784" y="158132"/>
                  <a:pt x="140432" y="155397"/>
                </a:cubicBezTo>
                <a:cubicBezTo>
                  <a:pt x="143167" y="155397"/>
                  <a:pt x="145903" y="160868"/>
                  <a:pt x="152286" y="159044"/>
                </a:cubicBezTo>
                <a:close/>
              </a:path>
            </a:pathLst>
          </a:custGeom>
          <a:solidFill>
            <a:schemeClr val="accent6">
              <a:lumMod val="50000"/>
            </a:schemeClr>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8" name="Retângulo 117">
            <a:extLst>
              <a:ext uri="{FF2B5EF4-FFF2-40B4-BE49-F238E27FC236}">
                <a16:creationId xmlns:a16="http://schemas.microsoft.com/office/drawing/2014/main" id="{2F49B39C-5440-4C23-9790-331C82AB627D}"/>
              </a:ext>
            </a:extLst>
          </p:cNvPr>
          <p:cNvSpPr/>
          <p:nvPr/>
        </p:nvSpPr>
        <p:spPr>
          <a:xfrm>
            <a:off x="10829232" y="6208113"/>
            <a:ext cx="1418382" cy="63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0979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Ícone&#10;&#10;Descrição gerada automaticamente">
            <a:extLst>
              <a:ext uri="{FF2B5EF4-FFF2-40B4-BE49-F238E27FC236}">
                <a16:creationId xmlns:a16="http://schemas.microsoft.com/office/drawing/2014/main" id="{9CFECF99-B410-444F-8A50-A9292E17AFE0}"/>
              </a:ext>
            </a:extLst>
          </p:cNvPr>
          <p:cNvPicPr>
            <a:picLocks noChangeAspect="1"/>
          </p:cNvPicPr>
          <p:nvPr/>
        </p:nvPicPr>
        <p:blipFill>
          <a:blip r:embed="rId2"/>
          <a:stretch>
            <a:fillRect/>
          </a:stretch>
        </p:blipFill>
        <p:spPr>
          <a:xfrm>
            <a:off x="10959795" y="254841"/>
            <a:ext cx="835033" cy="596870"/>
          </a:xfrm>
          <a:prstGeom prst="rect">
            <a:avLst/>
          </a:prstGeom>
        </p:spPr>
      </p:pic>
      <p:sp>
        <p:nvSpPr>
          <p:cNvPr id="6" name="Forma Livre: Forma 5">
            <a:extLst>
              <a:ext uri="{FF2B5EF4-FFF2-40B4-BE49-F238E27FC236}">
                <a16:creationId xmlns:a16="http://schemas.microsoft.com/office/drawing/2014/main" id="{82494E17-11EB-49A2-B19E-F4B061194DAC}"/>
              </a:ext>
            </a:extLst>
          </p:cNvPr>
          <p:cNvSpPr/>
          <p:nvPr/>
        </p:nvSpPr>
        <p:spPr>
          <a:xfrm rot="5028740" flipH="1">
            <a:off x="9785420" y="1701484"/>
            <a:ext cx="284294" cy="1285312"/>
          </a:xfrm>
          <a:custGeom>
            <a:avLst/>
            <a:gdLst>
              <a:gd name="connsiteX0" fmla="*/ 35822 w 560053"/>
              <a:gd name="connsiteY0" fmla="*/ 2532037 h 2532036"/>
              <a:gd name="connsiteX1" fmla="*/ 0 w 560053"/>
              <a:gd name="connsiteY1" fmla="*/ 2496215 h 2532036"/>
              <a:gd name="connsiteX2" fmla="*/ 509378 w 560053"/>
              <a:gd name="connsiteY2" fmla="*/ 1266018 h 2532036"/>
              <a:gd name="connsiteX3" fmla="*/ 0 w 560053"/>
              <a:gd name="connsiteY3" fmla="*/ 35822 h 2532036"/>
              <a:gd name="connsiteX4" fmla="*/ 35822 w 560053"/>
              <a:gd name="connsiteY4" fmla="*/ 0 h 2532036"/>
              <a:gd name="connsiteX5" fmla="*/ 560054 w 560053"/>
              <a:gd name="connsiteY5" fmla="*/ 1266018 h 2532036"/>
              <a:gd name="connsiteX6" fmla="*/ 35822 w 560053"/>
              <a:gd name="connsiteY6" fmla="*/ 2532037 h 2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053" h="2532036">
                <a:moveTo>
                  <a:pt x="35822" y="2532037"/>
                </a:moveTo>
                <a:lnTo>
                  <a:pt x="0" y="2496215"/>
                </a:lnTo>
                <a:cubicBezTo>
                  <a:pt x="328518" y="2167696"/>
                  <a:pt x="509378" y="1730837"/>
                  <a:pt x="509378" y="1266018"/>
                </a:cubicBezTo>
                <a:cubicBezTo>
                  <a:pt x="509378" y="801200"/>
                  <a:pt x="328518" y="364341"/>
                  <a:pt x="0" y="35822"/>
                </a:cubicBezTo>
                <a:lnTo>
                  <a:pt x="35822" y="0"/>
                </a:lnTo>
                <a:cubicBezTo>
                  <a:pt x="373951" y="338129"/>
                  <a:pt x="560054" y="788094"/>
                  <a:pt x="560054" y="1266018"/>
                </a:cubicBezTo>
                <a:cubicBezTo>
                  <a:pt x="560054" y="1743943"/>
                  <a:pt x="373951" y="2193908"/>
                  <a:pt x="35822" y="2532037"/>
                </a:cubicBezTo>
                <a:close/>
              </a:path>
            </a:pathLst>
          </a:custGeom>
          <a:solidFill>
            <a:srgbClr val="009244"/>
          </a:solidFill>
          <a:ln w="22225" cap="flat">
            <a:solidFill>
              <a:srgbClr val="009244"/>
            </a:solid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F5C95822-9C6B-4F51-A735-489D7123F48B}"/>
              </a:ext>
            </a:extLst>
          </p:cNvPr>
          <p:cNvSpPr/>
          <p:nvPr/>
        </p:nvSpPr>
        <p:spPr>
          <a:xfrm rot="5028740" flipH="1">
            <a:off x="9800782" y="4261648"/>
            <a:ext cx="284294" cy="1285312"/>
          </a:xfrm>
          <a:custGeom>
            <a:avLst/>
            <a:gdLst>
              <a:gd name="connsiteX0" fmla="*/ 35822 w 560053"/>
              <a:gd name="connsiteY0" fmla="*/ 2532037 h 2532036"/>
              <a:gd name="connsiteX1" fmla="*/ 0 w 560053"/>
              <a:gd name="connsiteY1" fmla="*/ 2496215 h 2532036"/>
              <a:gd name="connsiteX2" fmla="*/ 509378 w 560053"/>
              <a:gd name="connsiteY2" fmla="*/ 1266018 h 2532036"/>
              <a:gd name="connsiteX3" fmla="*/ 0 w 560053"/>
              <a:gd name="connsiteY3" fmla="*/ 35822 h 2532036"/>
              <a:gd name="connsiteX4" fmla="*/ 35822 w 560053"/>
              <a:gd name="connsiteY4" fmla="*/ 0 h 2532036"/>
              <a:gd name="connsiteX5" fmla="*/ 560054 w 560053"/>
              <a:gd name="connsiteY5" fmla="*/ 1266018 h 2532036"/>
              <a:gd name="connsiteX6" fmla="*/ 35822 w 560053"/>
              <a:gd name="connsiteY6" fmla="*/ 2532037 h 2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053" h="2532036">
                <a:moveTo>
                  <a:pt x="35822" y="2532037"/>
                </a:moveTo>
                <a:lnTo>
                  <a:pt x="0" y="2496215"/>
                </a:lnTo>
                <a:cubicBezTo>
                  <a:pt x="328518" y="2167696"/>
                  <a:pt x="509378" y="1730837"/>
                  <a:pt x="509378" y="1266018"/>
                </a:cubicBezTo>
                <a:cubicBezTo>
                  <a:pt x="509378" y="801200"/>
                  <a:pt x="328518" y="364341"/>
                  <a:pt x="0" y="35822"/>
                </a:cubicBezTo>
                <a:lnTo>
                  <a:pt x="35822" y="0"/>
                </a:lnTo>
                <a:cubicBezTo>
                  <a:pt x="373951" y="338129"/>
                  <a:pt x="560054" y="788094"/>
                  <a:pt x="560054" y="1266018"/>
                </a:cubicBezTo>
                <a:cubicBezTo>
                  <a:pt x="560054" y="1743943"/>
                  <a:pt x="373951" y="2193908"/>
                  <a:pt x="35822" y="2532037"/>
                </a:cubicBezTo>
                <a:close/>
              </a:path>
            </a:pathLst>
          </a:custGeom>
          <a:solidFill>
            <a:srgbClr val="009244"/>
          </a:solidFill>
          <a:ln w="22225" cap="flat">
            <a:solidFill>
              <a:srgbClr val="8CBF43"/>
            </a:solidFill>
            <a:prstDash val="solid"/>
            <a:miter/>
          </a:ln>
        </p:spPr>
        <p:txBody>
          <a:bodyPr rtlCol="0" anchor="ctr"/>
          <a:lstStyle/>
          <a:p>
            <a:endParaRPr lang="pt-BR"/>
          </a:p>
        </p:txBody>
      </p:sp>
      <p:grpSp>
        <p:nvGrpSpPr>
          <p:cNvPr id="9" name="Gráfico 7">
            <a:extLst>
              <a:ext uri="{FF2B5EF4-FFF2-40B4-BE49-F238E27FC236}">
                <a16:creationId xmlns:a16="http://schemas.microsoft.com/office/drawing/2014/main" id="{F71D126A-47C8-4C35-9D87-48951DED0CD3}"/>
              </a:ext>
            </a:extLst>
          </p:cNvPr>
          <p:cNvGrpSpPr/>
          <p:nvPr/>
        </p:nvGrpSpPr>
        <p:grpSpPr>
          <a:xfrm>
            <a:off x="1881706" y="1974484"/>
            <a:ext cx="7624476" cy="4064412"/>
            <a:chOff x="1782835" y="2110128"/>
            <a:chExt cx="7624476" cy="4064412"/>
          </a:xfrm>
          <a:noFill/>
        </p:grpSpPr>
        <p:sp>
          <p:nvSpPr>
            <p:cNvPr id="10" name="Forma Livre: Forma 9">
              <a:extLst>
                <a:ext uri="{FF2B5EF4-FFF2-40B4-BE49-F238E27FC236}">
                  <a16:creationId xmlns:a16="http://schemas.microsoft.com/office/drawing/2014/main" id="{FC9B8864-56E0-415C-9AC2-9EFF6EEEF67A}"/>
                </a:ext>
              </a:extLst>
            </p:cNvPr>
            <p:cNvSpPr/>
            <p:nvPr/>
          </p:nvSpPr>
          <p:spPr>
            <a:xfrm>
              <a:off x="1897135"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47625" cap="flat">
              <a:solidFill>
                <a:srgbClr val="1D1D1B"/>
              </a:solid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BAA2F9B6-1134-4039-A9D3-BEC86077BB04}"/>
                </a:ext>
              </a:extLst>
            </p:cNvPr>
            <p:cNvSpPr/>
            <p:nvPr/>
          </p:nvSpPr>
          <p:spPr>
            <a:xfrm>
              <a:off x="1897135" y="3676705"/>
              <a:ext cx="7311866" cy="1650587"/>
            </a:xfrm>
            <a:custGeom>
              <a:avLst/>
              <a:gdLst>
                <a:gd name="connsiteX0" fmla="*/ 0 w 7311866"/>
                <a:gd name="connsiteY0" fmla="*/ 0 h 1650587"/>
                <a:gd name="connsiteX1" fmla="*/ 184880 w 7311866"/>
                <a:gd name="connsiteY1" fmla="*/ 181546 h 1650587"/>
                <a:gd name="connsiteX2" fmla="*/ 406813 w 7311866"/>
                <a:gd name="connsiteY2" fmla="*/ 168116 h 1650587"/>
                <a:gd name="connsiteX3" fmla="*/ 561404 w 7311866"/>
                <a:gd name="connsiteY3" fmla="*/ 215170 h 1650587"/>
                <a:gd name="connsiteX4" fmla="*/ 830390 w 7311866"/>
                <a:gd name="connsiteY4" fmla="*/ 228600 h 1650587"/>
                <a:gd name="connsiteX5" fmla="*/ 1005173 w 7311866"/>
                <a:gd name="connsiteY5" fmla="*/ 342900 h 1650587"/>
                <a:gd name="connsiteX6" fmla="*/ 1233773 w 7311866"/>
                <a:gd name="connsiteY6" fmla="*/ 134493 h 1650587"/>
                <a:gd name="connsiteX7" fmla="*/ 1438847 w 7311866"/>
                <a:gd name="connsiteY7" fmla="*/ 342900 h 1650587"/>
                <a:gd name="connsiteX8" fmla="*/ 3123057 w 7311866"/>
                <a:gd name="connsiteY8" fmla="*/ 534543 h 1650587"/>
                <a:gd name="connsiteX9" fmla="*/ 5227511 w 7311866"/>
                <a:gd name="connsiteY9" fmla="*/ 991743 h 1650587"/>
                <a:gd name="connsiteX10" fmla="*/ 7311867 w 7311866"/>
                <a:gd name="connsiteY10" fmla="*/ 1650587 h 165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1866" h="1650587">
                  <a:moveTo>
                    <a:pt x="0" y="0"/>
                  </a:moveTo>
                  <a:lnTo>
                    <a:pt x="184880" y="181546"/>
                  </a:lnTo>
                  <a:lnTo>
                    <a:pt x="406813" y="168116"/>
                  </a:lnTo>
                  <a:lnTo>
                    <a:pt x="561404" y="215170"/>
                  </a:lnTo>
                  <a:lnTo>
                    <a:pt x="830390" y="228600"/>
                  </a:lnTo>
                  <a:lnTo>
                    <a:pt x="1005173" y="342900"/>
                  </a:lnTo>
                  <a:lnTo>
                    <a:pt x="1233773" y="134493"/>
                  </a:lnTo>
                  <a:lnTo>
                    <a:pt x="1438847" y="342900"/>
                  </a:lnTo>
                  <a:lnTo>
                    <a:pt x="3123057" y="534543"/>
                  </a:lnTo>
                  <a:lnTo>
                    <a:pt x="5227511" y="991743"/>
                  </a:lnTo>
                  <a:lnTo>
                    <a:pt x="7311867" y="1650587"/>
                  </a:lnTo>
                </a:path>
              </a:pathLst>
            </a:custGeom>
            <a:noFill/>
            <a:ln w="47625" cap="flat">
              <a:solidFill>
                <a:srgbClr val="1D1D1B"/>
              </a:solidFill>
              <a:prstDash val="solid"/>
              <a:miter/>
            </a:ln>
          </p:spPr>
          <p:txBody>
            <a:bodyPr rtlCol="0" anchor="ctr"/>
            <a:lstStyle/>
            <a:p>
              <a:endParaRPr lang="pt-BR"/>
            </a:p>
          </p:txBody>
        </p:sp>
        <p:grpSp>
          <p:nvGrpSpPr>
            <p:cNvPr id="12" name="Gráfico 7">
              <a:extLst>
                <a:ext uri="{FF2B5EF4-FFF2-40B4-BE49-F238E27FC236}">
                  <a16:creationId xmlns:a16="http://schemas.microsoft.com/office/drawing/2014/main" id="{49FB628C-1BD9-4F8F-B836-0E8BE5432F5B}"/>
                </a:ext>
              </a:extLst>
            </p:cNvPr>
            <p:cNvGrpSpPr/>
            <p:nvPr/>
          </p:nvGrpSpPr>
          <p:grpSpPr>
            <a:xfrm>
              <a:off x="3134242" y="2701821"/>
              <a:ext cx="6074759" cy="1119473"/>
              <a:chOff x="3134242" y="2701821"/>
              <a:chExt cx="6074759" cy="1119473"/>
            </a:xfrm>
            <a:noFill/>
          </p:grpSpPr>
          <p:sp>
            <p:nvSpPr>
              <p:cNvPr id="27" name="Forma Livre: Forma 26">
                <a:extLst>
                  <a:ext uri="{FF2B5EF4-FFF2-40B4-BE49-F238E27FC236}">
                    <a16:creationId xmlns:a16="http://schemas.microsoft.com/office/drawing/2014/main" id="{25F7F54B-777B-4F73-826D-26D4E06131BB}"/>
                  </a:ext>
                </a:extLst>
              </p:cNvPr>
              <p:cNvSpPr/>
              <p:nvPr/>
            </p:nvSpPr>
            <p:spPr>
              <a:xfrm>
                <a:off x="3134242" y="3727092"/>
                <a:ext cx="22859" cy="17145"/>
              </a:xfrm>
              <a:custGeom>
                <a:avLst/>
                <a:gdLst>
                  <a:gd name="connsiteX0" fmla="*/ 0 w 22859"/>
                  <a:gd name="connsiteY0" fmla="*/ 0 h 17145"/>
                  <a:gd name="connsiteX1" fmla="*/ 22860 w 22859"/>
                  <a:gd name="connsiteY1" fmla="*/ 17145 h 17145"/>
                </a:gdLst>
                <a:ahLst/>
                <a:cxnLst>
                  <a:cxn ang="0">
                    <a:pos x="connsiteX0" y="connsiteY0"/>
                  </a:cxn>
                  <a:cxn ang="0">
                    <a:pos x="connsiteX1" y="connsiteY1"/>
                  </a:cxn>
                </a:cxnLst>
                <a:rect l="l" t="t" r="r" b="b"/>
                <a:pathLst>
                  <a:path w="22859" h="17145">
                    <a:moveTo>
                      <a:pt x="0" y="0"/>
                    </a:moveTo>
                    <a:cubicBezTo>
                      <a:pt x="0" y="0"/>
                      <a:pt x="9239" y="6953"/>
                      <a:pt x="22860" y="17145"/>
                    </a:cubicBezTo>
                  </a:path>
                </a:pathLst>
              </a:custGeom>
              <a:noFill/>
              <a:ln w="57150" cap="flat">
                <a:solidFill>
                  <a:srgbClr val="1D1D1B"/>
                </a:solid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F452EFCC-F6E4-4AB5-9D85-867143B9E270}"/>
                  </a:ext>
                </a:extLst>
              </p:cNvPr>
              <p:cNvSpPr/>
              <p:nvPr/>
            </p:nvSpPr>
            <p:spPr>
              <a:xfrm>
                <a:off x="3203393" y="2712870"/>
                <a:ext cx="5949219" cy="1108424"/>
              </a:xfrm>
              <a:custGeom>
                <a:avLst/>
                <a:gdLst>
                  <a:gd name="connsiteX0" fmla="*/ 0 w 5949219"/>
                  <a:gd name="connsiteY0" fmla="*/ 1065467 h 1108424"/>
                  <a:gd name="connsiteX1" fmla="*/ 65342 w 5949219"/>
                  <a:gd name="connsiteY1" fmla="*/ 1108424 h 1108424"/>
                  <a:gd name="connsiteX2" fmla="*/ 310705 w 5949219"/>
                  <a:gd name="connsiteY2" fmla="*/ 1068038 h 1108424"/>
                  <a:gd name="connsiteX3" fmla="*/ 1020032 w 5949219"/>
                  <a:gd name="connsiteY3" fmla="*/ 896588 h 1108424"/>
                  <a:gd name="connsiteX4" fmla="*/ 1571339 w 5949219"/>
                  <a:gd name="connsiteY4" fmla="*/ 775526 h 1108424"/>
                  <a:gd name="connsiteX5" fmla="*/ 2223516 w 5949219"/>
                  <a:gd name="connsiteY5" fmla="*/ 657892 h 1108424"/>
                  <a:gd name="connsiteX6" fmla="*/ 3837146 w 5949219"/>
                  <a:gd name="connsiteY6" fmla="*/ 385572 h 1108424"/>
                  <a:gd name="connsiteX7" fmla="*/ 4970050 w 5949219"/>
                  <a:gd name="connsiteY7" fmla="*/ 193929 h 1108424"/>
                  <a:gd name="connsiteX8" fmla="*/ 5949220 w 5949219"/>
                  <a:gd name="connsiteY8" fmla="*/ 0 h 110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9219" h="1108424">
                    <a:moveTo>
                      <a:pt x="0" y="1065467"/>
                    </a:moveTo>
                    <a:cubicBezTo>
                      <a:pt x="30480" y="1087565"/>
                      <a:pt x="60579" y="1108424"/>
                      <a:pt x="65342" y="1108424"/>
                    </a:cubicBezTo>
                    <a:cubicBezTo>
                      <a:pt x="75438" y="1108424"/>
                      <a:pt x="196405" y="1088231"/>
                      <a:pt x="310705" y="1068038"/>
                    </a:cubicBezTo>
                    <a:cubicBezTo>
                      <a:pt x="425005" y="1047845"/>
                      <a:pt x="825055" y="940308"/>
                      <a:pt x="1020032" y="896588"/>
                    </a:cubicBezTo>
                    <a:cubicBezTo>
                      <a:pt x="1215009" y="852869"/>
                      <a:pt x="1571339" y="775526"/>
                      <a:pt x="1571339" y="775526"/>
                    </a:cubicBezTo>
                    <a:lnTo>
                      <a:pt x="2223516" y="657892"/>
                    </a:lnTo>
                    <a:cubicBezTo>
                      <a:pt x="2223516" y="657892"/>
                      <a:pt x="3642170" y="412528"/>
                      <a:pt x="3837146" y="385572"/>
                    </a:cubicBezTo>
                    <a:cubicBezTo>
                      <a:pt x="4032123" y="358712"/>
                      <a:pt x="4970050" y="193929"/>
                      <a:pt x="4970050" y="193929"/>
                    </a:cubicBezTo>
                    <a:lnTo>
                      <a:pt x="5949220" y="0"/>
                    </a:lnTo>
                  </a:path>
                </a:pathLst>
              </a:custGeom>
              <a:noFill/>
              <a:ln w="57150" cap="rnd">
                <a:solidFill>
                  <a:srgbClr val="1D1D1B"/>
                </a:solidFill>
                <a:prstDash val="sysDot"/>
                <a:miter/>
              </a:ln>
            </p:spPr>
            <p:txBody>
              <a:bodyPr rtlCol="0" anchor="ctr"/>
              <a:lstStyle/>
              <a:p>
                <a:endParaRPr lang="pt-BR" dirty="0"/>
              </a:p>
            </p:txBody>
          </p:sp>
          <p:sp>
            <p:nvSpPr>
              <p:cNvPr id="29" name="Forma Livre: Forma 28">
                <a:extLst>
                  <a:ext uri="{FF2B5EF4-FFF2-40B4-BE49-F238E27FC236}">
                    <a16:creationId xmlns:a16="http://schemas.microsoft.com/office/drawing/2014/main" id="{60595621-4B7B-4897-B59C-E4DC72142F58}"/>
                  </a:ext>
                </a:extLst>
              </p:cNvPr>
              <p:cNvSpPr/>
              <p:nvPr/>
            </p:nvSpPr>
            <p:spPr>
              <a:xfrm>
                <a:off x="9180902" y="2701821"/>
                <a:ext cx="28098" cy="5524"/>
              </a:xfrm>
              <a:custGeom>
                <a:avLst/>
                <a:gdLst>
                  <a:gd name="connsiteX0" fmla="*/ 0 w 28098"/>
                  <a:gd name="connsiteY0" fmla="*/ 5525 h 5524"/>
                  <a:gd name="connsiteX1" fmla="*/ 28099 w 28098"/>
                  <a:gd name="connsiteY1" fmla="*/ 0 h 5524"/>
                </a:gdLst>
                <a:ahLst/>
                <a:cxnLst>
                  <a:cxn ang="0">
                    <a:pos x="connsiteX0" y="connsiteY0"/>
                  </a:cxn>
                  <a:cxn ang="0">
                    <a:pos x="connsiteX1" y="connsiteY1"/>
                  </a:cxn>
                </a:cxnLst>
                <a:rect l="l" t="t" r="r" b="b"/>
                <a:pathLst>
                  <a:path w="28098" h="5524">
                    <a:moveTo>
                      <a:pt x="0" y="5525"/>
                    </a:moveTo>
                    <a:lnTo>
                      <a:pt x="28099" y="0"/>
                    </a:lnTo>
                  </a:path>
                </a:pathLst>
              </a:custGeom>
              <a:ln w="57150" cap="flat">
                <a:solidFill>
                  <a:srgbClr val="1D1D1B"/>
                </a:solidFill>
                <a:prstDash val="solid"/>
                <a:miter/>
              </a:ln>
            </p:spPr>
            <p:txBody>
              <a:bodyPr rtlCol="0" anchor="ctr"/>
              <a:lstStyle/>
              <a:p>
                <a:endParaRPr lang="pt-BR"/>
              </a:p>
            </p:txBody>
          </p:sp>
        </p:grpSp>
        <p:sp>
          <p:nvSpPr>
            <p:cNvPr id="13" name="Forma Livre: Forma 12">
              <a:extLst>
                <a:ext uri="{FF2B5EF4-FFF2-40B4-BE49-F238E27FC236}">
                  <a16:creationId xmlns:a16="http://schemas.microsoft.com/office/drawing/2014/main" id="{0A47E336-3A4A-4AFC-AE79-88E4F9F83208}"/>
                </a:ext>
              </a:extLst>
            </p:cNvPr>
            <p:cNvSpPr/>
            <p:nvPr/>
          </p:nvSpPr>
          <p:spPr>
            <a:xfrm>
              <a:off x="1782835" y="6043382"/>
              <a:ext cx="7624476" cy="9525"/>
            </a:xfrm>
            <a:custGeom>
              <a:avLst/>
              <a:gdLst>
                <a:gd name="connsiteX0" fmla="*/ 7624477 w 7624476"/>
                <a:gd name="connsiteY0" fmla="*/ 0 h 9525"/>
                <a:gd name="connsiteX1" fmla="*/ 0 w 7624476"/>
                <a:gd name="connsiteY1" fmla="*/ 0 h 9525"/>
              </a:gdLst>
              <a:ahLst/>
              <a:cxnLst>
                <a:cxn ang="0">
                  <a:pos x="connsiteX0" y="connsiteY0"/>
                </a:cxn>
                <a:cxn ang="0">
                  <a:pos x="connsiteX1" y="connsiteY1"/>
                </a:cxn>
              </a:cxnLst>
              <a:rect l="l" t="t" r="r" b="b"/>
              <a:pathLst>
                <a:path w="7624476" h="9525">
                  <a:moveTo>
                    <a:pt x="7624477" y="0"/>
                  </a:moveTo>
                  <a:lnTo>
                    <a:pt x="0" y="0"/>
                  </a:lnTo>
                </a:path>
              </a:pathLst>
            </a:custGeom>
            <a:ln w="47625" cap="flat">
              <a:solidFill>
                <a:srgbClr val="1D1D1B"/>
              </a:solidFill>
              <a:prstDash val="solid"/>
              <a:miter/>
            </a:ln>
          </p:spPr>
          <p:txBody>
            <a:bodyPr rtlCol="0" anchor="ctr"/>
            <a:lstStyle/>
            <a:p>
              <a:endParaRPr lang="pt-BR"/>
            </a:p>
          </p:txBody>
        </p:sp>
        <p:grpSp>
          <p:nvGrpSpPr>
            <p:cNvPr id="14" name="Gráfico 7">
              <a:extLst>
                <a:ext uri="{FF2B5EF4-FFF2-40B4-BE49-F238E27FC236}">
                  <a16:creationId xmlns:a16="http://schemas.microsoft.com/office/drawing/2014/main" id="{38D99BE7-2BD0-4D5F-AC32-1CF1B9AA7D0E}"/>
                </a:ext>
              </a:extLst>
            </p:cNvPr>
            <p:cNvGrpSpPr/>
            <p:nvPr/>
          </p:nvGrpSpPr>
          <p:grpSpPr>
            <a:xfrm>
              <a:off x="1782835" y="2110128"/>
              <a:ext cx="7439787" cy="4064412"/>
              <a:chOff x="1782835" y="2110128"/>
              <a:chExt cx="7439787" cy="4064412"/>
            </a:xfrm>
          </p:grpSpPr>
          <p:sp>
            <p:nvSpPr>
              <p:cNvPr id="15" name="Forma Livre: Forma 14">
                <a:extLst>
                  <a:ext uri="{FF2B5EF4-FFF2-40B4-BE49-F238E27FC236}">
                    <a16:creationId xmlns:a16="http://schemas.microsoft.com/office/drawing/2014/main" id="{B8A39EE0-81A4-40FB-990D-0AF9EC9081A8}"/>
                  </a:ext>
                </a:extLst>
              </p:cNvPr>
              <p:cNvSpPr/>
              <p:nvPr/>
            </p:nvSpPr>
            <p:spPr>
              <a:xfrm>
                <a:off x="1782835" y="2110128"/>
                <a:ext cx="7439787" cy="9525"/>
              </a:xfrm>
              <a:custGeom>
                <a:avLst/>
                <a:gdLst>
                  <a:gd name="connsiteX0" fmla="*/ 7439787 w 7439787"/>
                  <a:gd name="connsiteY0" fmla="*/ 0 h 9525"/>
                  <a:gd name="connsiteX1" fmla="*/ 0 w 7439787"/>
                  <a:gd name="connsiteY1" fmla="*/ 0 h 9525"/>
                </a:gdLst>
                <a:ahLst/>
                <a:cxnLst>
                  <a:cxn ang="0">
                    <a:pos x="connsiteX0" y="connsiteY0"/>
                  </a:cxn>
                  <a:cxn ang="0">
                    <a:pos x="connsiteX1" y="connsiteY1"/>
                  </a:cxn>
                </a:cxnLst>
                <a:rect l="l" t="t" r="r" b="b"/>
                <a:pathLst>
                  <a:path w="7439787" h="9525">
                    <a:moveTo>
                      <a:pt x="7439787" y="0"/>
                    </a:moveTo>
                    <a:lnTo>
                      <a:pt x="0" y="0"/>
                    </a:lnTo>
                  </a:path>
                </a:pathLst>
              </a:custGeom>
              <a:ln w="9525" cap="flat">
                <a:solidFill>
                  <a:srgbClr val="1D1D1B">
                    <a:alpha val="50000"/>
                  </a:srgbClr>
                </a:solid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472D0B59-661C-4C85-AE83-37FD097CDF1E}"/>
                  </a:ext>
                </a:extLst>
              </p:cNvPr>
              <p:cNvSpPr/>
              <p:nvPr/>
            </p:nvSpPr>
            <p:spPr>
              <a:xfrm>
                <a:off x="2932597"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9525" cap="flat">
                <a:solidFill>
                  <a:srgbClr val="1D1D1B">
                    <a:alpha val="50000"/>
                  </a:srgbClr>
                </a:solid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5752C0FA-A1F3-45E5-991E-6F8633263B57}"/>
                  </a:ext>
                </a:extLst>
              </p:cNvPr>
              <p:cNvSpPr/>
              <p:nvPr/>
            </p:nvSpPr>
            <p:spPr>
              <a:xfrm>
                <a:off x="3981395"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9525" cap="flat">
                <a:solidFill>
                  <a:srgbClr val="1D1D1B">
                    <a:alpha val="50000"/>
                  </a:srgbClr>
                </a:solid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C97A9DBD-771A-4E6C-8DD6-16B8AD00D4E9}"/>
                  </a:ext>
                </a:extLst>
              </p:cNvPr>
              <p:cNvSpPr/>
              <p:nvPr/>
            </p:nvSpPr>
            <p:spPr>
              <a:xfrm>
                <a:off x="5020192"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9525" cap="flat">
                <a:solidFill>
                  <a:srgbClr val="1D1D1B">
                    <a:alpha val="50000"/>
                  </a:srgbClr>
                </a:solid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F77BAF5E-65CD-45E9-8DD7-7D56F5BFEE98}"/>
                  </a:ext>
                </a:extLst>
              </p:cNvPr>
              <p:cNvSpPr/>
              <p:nvPr/>
            </p:nvSpPr>
            <p:spPr>
              <a:xfrm>
                <a:off x="6058988"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9525" cap="flat">
                <a:solidFill>
                  <a:srgbClr val="1D1D1B">
                    <a:alpha val="50000"/>
                  </a:srgbClr>
                </a:solid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0B949458-4F33-4D7D-8B7A-4007D9ACF086}"/>
                  </a:ext>
                </a:extLst>
              </p:cNvPr>
              <p:cNvSpPr/>
              <p:nvPr/>
            </p:nvSpPr>
            <p:spPr>
              <a:xfrm>
                <a:off x="7128074"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9525" cap="flat">
                <a:solidFill>
                  <a:srgbClr val="1D1D1B">
                    <a:alpha val="50000"/>
                  </a:srgbClr>
                </a:solid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890EB969-8CE0-4EDB-9AD2-F693EACF1D2E}"/>
                  </a:ext>
                </a:extLst>
              </p:cNvPr>
              <p:cNvSpPr/>
              <p:nvPr/>
            </p:nvSpPr>
            <p:spPr>
              <a:xfrm>
                <a:off x="8166871"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9525" cap="flat">
                <a:solidFill>
                  <a:srgbClr val="1D1D1B">
                    <a:alpha val="50000"/>
                  </a:srgbClr>
                </a:solid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4711BAB3-020B-4FA5-A0BA-E8F5F7047FBD}"/>
                  </a:ext>
                </a:extLst>
              </p:cNvPr>
              <p:cNvSpPr/>
              <p:nvPr/>
            </p:nvSpPr>
            <p:spPr>
              <a:xfrm>
                <a:off x="9209001" y="2110128"/>
                <a:ext cx="9525" cy="4064412"/>
              </a:xfrm>
              <a:custGeom>
                <a:avLst/>
                <a:gdLst>
                  <a:gd name="connsiteX0" fmla="*/ 0 w 9525"/>
                  <a:gd name="connsiteY0" fmla="*/ 0 h 4064412"/>
                  <a:gd name="connsiteX1" fmla="*/ 0 w 9525"/>
                  <a:gd name="connsiteY1" fmla="*/ 4064413 h 4064412"/>
                </a:gdLst>
                <a:ahLst/>
                <a:cxnLst>
                  <a:cxn ang="0">
                    <a:pos x="connsiteX0" y="connsiteY0"/>
                  </a:cxn>
                  <a:cxn ang="0">
                    <a:pos x="connsiteX1" y="connsiteY1"/>
                  </a:cxn>
                </a:cxnLst>
                <a:rect l="l" t="t" r="r" b="b"/>
                <a:pathLst>
                  <a:path w="9525" h="4064412">
                    <a:moveTo>
                      <a:pt x="0" y="0"/>
                    </a:moveTo>
                    <a:lnTo>
                      <a:pt x="0" y="4064413"/>
                    </a:lnTo>
                  </a:path>
                </a:pathLst>
              </a:custGeom>
              <a:ln w="9525" cap="flat">
                <a:solidFill>
                  <a:srgbClr val="1D1D1B">
                    <a:alpha val="50000"/>
                  </a:srgbClr>
                </a:solid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6438E53F-6CA4-464A-9926-88FFCC1C6B03}"/>
                  </a:ext>
                </a:extLst>
              </p:cNvPr>
              <p:cNvSpPr/>
              <p:nvPr/>
            </p:nvSpPr>
            <p:spPr>
              <a:xfrm>
                <a:off x="1782835" y="2893464"/>
                <a:ext cx="7439787" cy="9525"/>
              </a:xfrm>
              <a:custGeom>
                <a:avLst/>
                <a:gdLst>
                  <a:gd name="connsiteX0" fmla="*/ 7439787 w 7439787"/>
                  <a:gd name="connsiteY0" fmla="*/ 0 h 9525"/>
                  <a:gd name="connsiteX1" fmla="*/ 0 w 7439787"/>
                  <a:gd name="connsiteY1" fmla="*/ 0 h 9525"/>
                </a:gdLst>
                <a:ahLst/>
                <a:cxnLst>
                  <a:cxn ang="0">
                    <a:pos x="connsiteX0" y="connsiteY0"/>
                  </a:cxn>
                  <a:cxn ang="0">
                    <a:pos x="connsiteX1" y="connsiteY1"/>
                  </a:cxn>
                </a:cxnLst>
                <a:rect l="l" t="t" r="r" b="b"/>
                <a:pathLst>
                  <a:path w="7439787" h="9525">
                    <a:moveTo>
                      <a:pt x="7439787" y="0"/>
                    </a:moveTo>
                    <a:lnTo>
                      <a:pt x="0" y="0"/>
                    </a:lnTo>
                  </a:path>
                </a:pathLst>
              </a:custGeom>
              <a:ln w="9525" cap="flat">
                <a:solidFill>
                  <a:srgbClr val="1D1D1B">
                    <a:alpha val="50000"/>
                  </a:srgbClr>
                </a:solid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E3C8F16A-E6DA-4960-93D7-3548AB736C7E}"/>
                  </a:ext>
                </a:extLst>
              </p:cNvPr>
              <p:cNvSpPr/>
              <p:nvPr/>
            </p:nvSpPr>
            <p:spPr>
              <a:xfrm>
                <a:off x="1782835" y="3676705"/>
                <a:ext cx="7439787" cy="9525"/>
              </a:xfrm>
              <a:custGeom>
                <a:avLst/>
                <a:gdLst>
                  <a:gd name="connsiteX0" fmla="*/ 7439787 w 7439787"/>
                  <a:gd name="connsiteY0" fmla="*/ 0 h 9525"/>
                  <a:gd name="connsiteX1" fmla="*/ 0 w 7439787"/>
                  <a:gd name="connsiteY1" fmla="*/ 0 h 9525"/>
                </a:gdLst>
                <a:ahLst/>
                <a:cxnLst>
                  <a:cxn ang="0">
                    <a:pos x="connsiteX0" y="connsiteY0"/>
                  </a:cxn>
                  <a:cxn ang="0">
                    <a:pos x="connsiteX1" y="connsiteY1"/>
                  </a:cxn>
                </a:cxnLst>
                <a:rect l="l" t="t" r="r" b="b"/>
                <a:pathLst>
                  <a:path w="7439787" h="9525">
                    <a:moveTo>
                      <a:pt x="7439787" y="0"/>
                    </a:moveTo>
                    <a:lnTo>
                      <a:pt x="0" y="0"/>
                    </a:lnTo>
                  </a:path>
                </a:pathLst>
              </a:custGeom>
              <a:ln w="9525" cap="flat">
                <a:solidFill>
                  <a:srgbClr val="1D1D1B">
                    <a:alpha val="50000"/>
                  </a:srgbClr>
                </a:solid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013E9297-6FE3-4307-ABEB-488E53CA6D4B}"/>
                  </a:ext>
                </a:extLst>
              </p:cNvPr>
              <p:cNvSpPr/>
              <p:nvPr/>
            </p:nvSpPr>
            <p:spPr>
              <a:xfrm>
                <a:off x="1782835" y="4460041"/>
                <a:ext cx="7439787" cy="9525"/>
              </a:xfrm>
              <a:custGeom>
                <a:avLst/>
                <a:gdLst>
                  <a:gd name="connsiteX0" fmla="*/ 7439787 w 7439787"/>
                  <a:gd name="connsiteY0" fmla="*/ 0 h 9525"/>
                  <a:gd name="connsiteX1" fmla="*/ 0 w 7439787"/>
                  <a:gd name="connsiteY1" fmla="*/ 0 h 9525"/>
                </a:gdLst>
                <a:ahLst/>
                <a:cxnLst>
                  <a:cxn ang="0">
                    <a:pos x="connsiteX0" y="connsiteY0"/>
                  </a:cxn>
                  <a:cxn ang="0">
                    <a:pos x="connsiteX1" y="connsiteY1"/>
                  </a:cxn>
                </a:cxnLst>
                <a:rect l="l" t="t" r="r" b="b"/>
                <a:pathLst>
                  <a:path w="7439787" h="9525">
                    <a:moveTo>
                      <a:pt x="7439787" y="0"/>
                    </a:moveTo>
                    <a:lnTo>
                      <a:pt x="0" y="0"/>
                    </a:lnTo>
                  </a:path>
                </a:pathLst>
              </a:custGeom>
              <a:ln w="9525" cap="flat">
                <a:solidFill>
                  <a:srgbClr val="1D1D1B">
                    <a:alpha val="50000"/>
                  </a:srgbClr>
                </a:solid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F93F8EF7-B285-407B-863E-C2DE28015139}"/>
                  </a:ext>
                </a:extLst>
              </p:cNvPr>
              <p:cNvSpPr/>
              <p:nvPr/>
            </p:nvSpPr>
            <p:spPr>
              <a:xfrm>
                <a:off x="1782835" y="5256712"/>
                <a:ext cx="7439787" cy="9525"/>
              </a:xfrm>
              <a:custGeom>
                <a:avLst/>
                <a:gdLst>
                  <a:gd name="connsiteX0" fmla="*/ 7439787 w 7439787"/>
                  <a:gd name="connsiteY0" fmla="*/ 0 h 9525"/>
                  <a:gd name="connsiteX1" fmla="*/ 0 w 7439787"/>
                  <a:gd name="connsiteY1" fmla="*/ 0 h 9525"/>
                </a:gdLst>
                <a:ahLst/>
                <a:cxnLst>
                  <a:cxn ang="0">
                    <a:pos x="connsiteX0" y="connsiteY0"/>
                  </a:cxn>
                  <a:cxn ang="0">
                    <a:pos x="connsiteX1" y="connsiteY1"/>
                  </a:cxn>
                </a:cxnLst>
                <a:rect l="l" t="t" r="r" b="b"/>
                <a:pathLst>
                  <a:path w="7439787" h="9525">
                    <a:moveTo>
                      <a:pt x="7439787" y="0"/>
                    </a:moveTo>
                    <a:lnTo>
                      <a:pt x="0" y="0"/>
                    </a:lnTo>
                  </a:path>
                </a:pathLst>
              </a:custGeom>
              <a:ln w="9525" cap="flat">
                <a:solidFill>
                  <a:srgbClr val="1D1D1B">
                    <a:alpha val="50000"/>
                  </a:srgbClr>
                </a:solidFill>
                <a:prstDash val="solid"/>
                <a:miter/>
              </a:ln>
            </p:spPr>
            <p:txBody>
              <a:bodyPr rtlCol="0" anchor="ctr"/>
              <a:lstStyle/>
              <a:p>
                <a:endParaRPr lang="pt-BR"/>
              </a:p>
            </p:txBody>
          </p:sp>
        </p:grpSp>
      </p:grpSp>
      <p:grpSp>
        <p:nvGrpSpPr>
          <p:cNvPr id="30" name="Gráfico 7">
            <a:extLst>
              <a:ext uri="{FF2B5EF4-FFF2-40B4-BE49-F238E27FC236}">
                <a16:creationId xmlns:a16="http://schemas.microsoft.com/office/drawing/2014/main" id="{A63F6502-0834-4C19-8917-C4FA3769AAA6}"/>
              </a:ext>
            </a:extLst>
          </p:cNvPr>
          <p:cNvGrpSpPr/>
          <p:nvPr/>
        </p:nvGrpSpPr>
        <p:grpSpPr>
          <a:xfrm>
            <a:off x="3149544" y="2464758"/>
            <a:ext cx="6259595" cy="2827976"/>
            <a:chOff x="3050673" y="2600402"/>
            <a:chExt cx="6259595" cy="2827976"/>
          </a:xfrm>
        </p:grpSpPr>
        <p:sp>
          <p:nvSpPr>
            <p:cNvPr id="31" name="Forma Livre: Forma 30">
              <a:extLst>
                <a:ext uri="{FF2B5EF4-FFF2-40B4-BE49-F238E27FC236}">
                  <a16:creationId xmlns:a16="http://schemas.microsoft.com/office/drawing/2014/main" id="{FDD4559E-C119-4502-BBF8-A748F4CF50B3}"/>
                </a:ext>
              </a:extLst>
            </p:cNvPr>
            <p:cNvSpPr/>
            <p:nvPr/>
          </p:nvSpPr>
          <p:spPr>
            <a:xfrm rot="20798399">
              <a:off x="3050673" y="3692181"/>
              <a:ext cx="202501" cy="202501"/>
            </a:xfrm>
            <a:custGeom>
              <a:avLst/>
              <a:gdLst>
                <a:gd name="connsiteX0" fmla="*/ 202501 w 202501"/>
                <a:gd name="connsiteY0" fmla="*/ 101251 h 202501"/>
                <a:gd name="connsiteX1" fmla="*/ 101251 w 202501"/>
                <a:gd name="connsiteY1" fmla="*/ 202501 h 202501"/>
                <a:gd name="connsiteX2" fmla="*/ 0 w 202501"/>
                <a:gd name="connsiteY2" fmla="*/ 101251 h 202501"/>
                <a:gd name="connsiteX3" fmla="*/ 101251 w 202501"/>
                <a:gd name="connsiteY3" fmla="*/ 0 h 202501"/>
                <a:gd name="connsiteX4" fmla="*/ 202501 w 202501"/>
                <a:gd name="connsiteY4" fmla="*/ 101251 h 202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1" h="202501">
                  <a:moveTo>
                    <a:pt x="202501" y="101251"/>
                  </a:moveTo>
                  <a:cubicBezTo>
                    <a:pt x="202501" y="157170"/>
                    <a:pt x="157170" y="202501"/>
                    <a:pt x="101251" y="202501"/>
                  </a:cubicBezTo>
                  <a:cubicBezTo>
                    <a:pt x="45331" y="202501"/>
                    <a:pt x="0" y="157170"/>
                    <a:pt x="0" y="101251"/>
                  </a:cubicBezTo>
                  <a:cubicBezTo>
                    <a:pt x="0" y="45331"/>
                    <a:pt x="45331" y="0"/>
                    <a:pt x="101251" y="0"/>
                  </a:cubicBezTo>
                  <a:cubicBezTo>
                    <a:pt x="157170" y="0"/>
                    <a:pt x="202501" y="45331"/>
                    <a:pt x="202501" y="101251"/>
                  </a:cubicBezTo>
                  <a:close/>
                </a:path>
              </a:pathLst>
            </a:custGeom>
            <a:solidFill>
              <a:srgbClr val="1D1D1B"/>
            </a:solidFill>
            <a:ln w="9525" cap="flat">
              <a:solidFill>
                <a:srgbClr val="1D1D1B"/>
              </a:solidFill>
              <a:prstDash val="solid"/>
              <a:miter/>
            </a:ln>
          </p:spPr>
          <p:txBody>
            <a:bodyPr rtlCol="0" anchor="ctr"/>
            <a:lstStyle/>
            <a:p>
              <a:endParaRPr lang="pt-BR" dirty="0"/>
            </a:p>
          </p:txBody>
        </p:sp>
        <p:sp>
          <p:nvSpPr>
            <p:cNvPr id="32" name="Forma Livre: Forma 31">
              <a:extLst>
                <a:ext uri="{FF2B5EF4-FFF2-40B4-BE49-F238E27FC236}">
                  <a16:creationId xmlns:a16="http://schemas.microsoft.com/office/drawing/2014/main" id="{493E7770-B23F-4952-8EFB-952DEC6FF963}"/>
                </a:ext>
              </a:extLst>
            </p:cNvPr>
            <p:cNvSpPr/>
            <p:nvPr/>
          </p:nvSpPr>
          <p:spPr>
            <a:xfrm rot="-801601">
              <a:off x="4918805" y="3343064"/>
              <a:ext cx="202501" cy="202501"/>
            </a:xfrm>
            <a:custGeom>
              <a:avLst/>
              <a:gdLst>
                <a:gd name="connsiteX0" fmla="*/ 202501 w 202501"/>
                <a:gd name="connsiteY0" fmla="*/ 101251 h 202501"/>
                <a:gd name="connsiteX1" fmla="*/ 101251 w 202501"/>
                <a:gd name="connsiteY1" fmla="*/ 202501 h 202501"/>
                <a:gd name="connsiteX2" fmla="*/ 0 w 202501"/>
                <a:gd name="connsiteY2" fmla="*/ 101251 h 202501"/>
                <a:gd name="connsiteX3" fmla="*/ 101251 w 202501"/>
                <a:gd name="connsiteY3" fmla="*/ 0 h 202501"/>
                <a:gd name="connsiteX4" fmla="*/ 202501 w 202501"/>
                <a:gd name="connsiteY4" fmla="*/ 101251 h 202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1" h="202501">
                  <a:moveTo>
                    <a:pt x="202501" y="101251"/>
                  </a:moveTo>
                  <a:cubicBezTo>
                    <a:pt x="202501" y="157170"/>
                    <a:pt x="157170" y="202501"/>
                    <a:pt x="101251" y="202501"/>
                  </a:cubicBezTo>
                  <a:cubicBezTo>
                    <a:pt x="45331" y="202501"/>
                    <a:pt x="0" y="157170"/>
                    <a:pt x="0" y="101251"/>
                  </a:cubicBezTo>
                  <a:cubicBezTo>
                    <a:pt x="0" y="45331"/>
                    <a:pt x="45331" y="0"/>
                    <a:pt x="101251" y="0"/>
                  </a:cubicBezTo>
                  <a:cubicBezTo>
                    <a:pt x="157170" y="0"/>
                    <a:pt x="202501" y="45331"/>
                    <a:pt x="202501" y="101251"/>
                  </a:cubicBezTo>
                  <a:close/>
                </a:path>
              </a:pathLst>
            </a:custGeom>
            <a:solidFill>
              <a:srgbClr val="1D1D1B"/>
            </a:solidFill>
            <a:ln w="9525" cap="flat">
              <a:solidFill>
                <a:srgbClr val="1D1D1B"/>
              </a:solid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6C851E91-0BB3-49FB-9327-51DEEF5848E0}"/>
                </a:ext>
              </a:extLst>
            </p:cNvPr>
            <p:cNvSpPr/>
            <p:nvPr/>
          </p:nvSpPr>
          <p:spPr>
            <a:xfrm rot="-801601">
              <a:off x="4941284" y="3365543"/>
              <a:ext cx="157543" cy="157543"/>
            </a:xfrm>
            <a:custGeom>
              <a:avLst/>
              <a:gdLst>
                <a:gd name="connsiteX0" fmla="*/ 157544 w 157543"/>
                <a:gd name="connsiteY0" fmla="*/ 78772 h 157543"/>
                <a:gd name="connsiteX1" fmla="*/ 78772 w 157543"/>
                <a:gd name="connsiteY1" fmla="*/ 157544 h 157543"/>
                <a:gd name="connsiteX2" fmla="*/ 0 w 157543"/>
                <a:gd name="connsiteY2" fmla="*/ 78772 h 157543"/>
                <a:gd name="connsiteX3" fmla="*/ 78772 w 157543"/>
                <a:gd name="connsiteY3" fmla="*/ 0 h 157543"/>
                <a:gd name="connsiteX4" fmla="*/ 157544 w 157543"/>
                <a:gd name="connsiteY4" fmla="*/ 78772 h 15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43" h="157543">
                  <a:moveTo>
                    <a:pt x="157544" y="78772"/>
                  </a:moveTo>
                  <a:cubicBezTo>
                    <a:pt x="157544" y="122276"/>
                    <a:pt x="122276" y="157544"/>
                    <a:pt x="78772" y="157544"/>
                  </a:cubicBezTo>
                  <a:cubicBezTo>
                    <a:pt x="35268" y="157544"/>
                    <a:pt x="0" y="122276"/>
                    <a:pt x="0" y="78772"/>
                  </a:cubicBezTo>
                  <a:cubicBezTo>
                    <a:pt x="0" y="35267"/>
                    <a:pt x="35268" y="0"/>
                    <a:pt x="78772" y="0"/>
                  </a:cubicBezTo>
                  <a:cubicBezTo>
                    <a:pt x="122276" y="0"/>
                    <a:pt x="157544" y="35267"/>
                    <a:pt x="157544" y="78772"/>
                  </a:cubicBezTo>
                  <a:close/>
                </a:path>
              </a:pathLst>
            </a:custGeom>
            <a:solidFill>
              <a:srgbClr val="009244"/>
            </a:solidFill>
            <a:ln w="9525" cap="flat">
              <a:solidFill>
                <a:srgbClr val="FFFFFF"/>
              </a:solidFill>
              <a:prstDash val="solid"/>
              <a:miter/>
            </a:ln>
          </p:spPr>
          <p:txBody>
            <a:bodyPr rtlCol="0" anchor="ctr"/>
            <a:lstStyle/>
            <a:p>
              <a:endParaRPr lang="pt-BR" dirty="0"/>
            </a:p>
          </p:txBody>
        </p:sp>
        <p:sp>
          <p:nvSpPr>
            <p:cNvPr id="34" name="Forma Livre: Forma 33">
              <a:extLst>
                <a:ext uri="{FF2B5EF4-FFF2-40B4-BE49-F238E27FC236}">
                  <a16:creationId xmlns:a16="http://schemas.microsoft.com/office/drawing/2014/main" id="{2055DC8C-185C-4307-9B89-7C9B20B93843}"/>
                </a:ext>
              </a:extLst>
            </p:cNvPr>
            <p:cNvSpPr/>
            <p:nvPr/>
          </p:nvSpPr>
          <p:spPr>
            <a:xfrm rot="-801601">
              <a:off x="4918973" y="4107591"/>
              <a:ext cx="202501" cy="202501"/>
            </a:xfrm>
            <a:custGeom>
              <a:avLst/>
              <a:gdLst>
                <a:gd name="connsiteX0" fmla="*/ 202502 w 202501"/>
                <a:gd name="connsiteY0" fmla="*/ 101251 h 202501"/>
                <a:gd name="connsiteX1" fmla="*/ 101251 w 202501"/>
                <a:gd name="connsiteY1" fmla="*/ 202502 h 202501"/>
                <a:gd name="connsiteX2" fmla="*/ 0 w 202501"/>
                <a:gd name="connsiteY2" fmla="*/ 101251 h 202501"/>
                <a:gd name="connsiteX3" fmla="*/ 101251 w 202501"/>
                <a:gd name="connsiteY3" fmla="*/ 0 h 202501"/>
                <a:gd name="connsiteX4" fmla="*/ 202502 w 202501"/>
                <a:gd name="connsiteY4" fmla="*/ 101251 h 202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1" h="202501">
                  <a:moveTo>
                    <a:pt x="202502" y="101251"/>
                  </a:moveTo>
                  <a:cubicBezTo>
                    <a:pt x="202502" y="157170"/>
                    <a:pt x="157170" y="202502"/>
                    <a:pt x="101251" y="202502"/>
                  </a:cubicBezTo>
                  <a:cubicBezTo>
                    <a:pt x="45332" y="202502"/>
                    <a:pt x="0" y="157170"/>
                    <a:pt x="0" y="101251"/>
                  </a:cubicBezTo>
                  <a:cubicBezTo>
                    <a:pt x="0" y="45332"/>
                    <a:pt x="45332" y="0"/>
                    <a:pt x="101251" y="0"/>
                  </a:cubicBezTo>
                  <a:cubicBezTo>
                    <a:pt x="157170" y="0"/>
                    <a:pt x="202502" y="45332"/>
                    <a:pt x="202502" y="101251"/>
                  </a:cubicBezTo>
                  <a:close/>
                </a:path>
              </a:pathLst>
            </a:custGeom>
            <a:solidFill>
              <a:srgbClr val="1D1D1B"/>
            </a:solidFill>
            <a:ln w="9525" cap="flat">
              <a:solidFill>
                <a:srgbClr val="1D1D1B"/>
              </a:solid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87533E6E-BFF4-4569-B151-5C26B764C620}"/>
                </a:ext>
              </a:extLst>
            </p:cNvPr>
            <p:cNvSpPr/>
            <p:nvPr/>
          </p:nvSpPr>
          <p:spPr>
            <a:xfrm rot="-801601">
              <a:off x="4941452" y="4130070"/>
              <a:ext cx="157543" cy="157543"/>
            </a:xfrm>
            <a:custGeom>
              <a:avLst/>
              <a:gdLst>
                <a:gd name="connsiteX0" fmla="*/ 157543 w 157543"/>
                <a:gd name="connsiteY0" fmla="*/ 78772 h 157543"/>
                <a:gd name="connsiteX1" fmla="*/ 78772 w 157543"/>
                <a:gd name="connsiteY1" fmla="*/ 157544 h 157543"/>
                <a:gd name="connsiteX2" fmla="*/ 0 w 157543"/>
                <a:gd name="connsiteY2" fmla="*/ 78772 h 157543"/>
                <a:gd name="connsiteX3" fmla="*/ 78772 w 157543"/>
                <a:gd name="connsiteY3" fmla="*/ 0 h 157543"/>
                <a:gd name="connsiteX4" fmla="*/ 157543 w 157543"/>
                <a:gd name="connsiteY4" fmla="*/ 78772 h 15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43" h="157543">
                  <a:moveTo>
                    <a:pt x="157543" y="78772"/>
                  </a:moveTo>
                  <a:cubicBezTo>
                    <a:pt x="157543" y="122276"/>
                    <a:pt x="122276" y="157544"/>
                    <a:pt x="78772" y="157544"/>
                  </a:cubicBezTo>
                  <a:cubicBezTo>
                    <a:pt x="35267" y="157544"/>
                    <a:pt x="0" y="122276"/>
                    <a:pt x="0" y="78772"/>
                  </a:cubicBezTo>
                  <a:cubicBezTo>
                    <a:pt x="0" y="35267"/>
                    <a:pt x="35267" y="0"/>
                    <a:pt x="78772" y="0"/>
                  </a:cubicBezTo>
                  <a:cubicBezTo>
                    <a:pt x="122276" y="0"/>
                    <a:pt x="157543" y="35267"/>
                    <a:pt x="157543" y="78772"/>
                  </a:cubicBezTo>
                  <a:close/>
                </a:path>
              </a:pathLst>
            </a:custGeom>
            <a:solidFill>
              <a:srgbClr val="8CBF43"/>
            </a:solidFill>
            <a:ln w="9525" cap="flat">
              <a:solidFill>
                <a:srgbClr val="FFFFFF"/>
              </a:solid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CD464217-14E3-47B5-94FC-98AD1BA9C9BA}"/>
                </a:ext>
              </a:extLst>
            </p:cNvPr>
            <p:cNvSpPr/>
            <p:nvPr/>
          </p:nvSpPr>
          <p:spPr>
            <a:xfrm rot="-801601">
              <a:off x="9107749" y="2600402"/>
              <a:ext cx="202501" cy="202501"/>
            </a:xfrm>
            <a:custGeom>
              <a:avLst/>
              <a:gdLst>
                <a:gd name="connsiteX0" fmla="*/ 202502 w 202501"/>
                <a:gd name="connsiteY0" fmla="*/ 101251 h 202501"/>
                <a:gd name="connsiteX1" fmla="*/ 101251 w 202501"/>
                <a:gd name="connsiteY1" fmla="*/ 202501 h 202501"/>
                <a:gd name="connsiteX2" fmla="*/ 0 w 202501"/>
                <a:gd name="connsiteY2" fmla="*/ 101251 h 202501"/>
                <a:gd name="connsiteX3" fmla="*/ 101251 w 202501"/>
                <a:gd name="connsiteY3" fmla="*/ 0 h 202501"/>
                <a:gd name="connsiteX4" fmla="*/ 202502 w 202501"/>
                <a:gd name="connsiteY4" fmla="*/ 101251 h 202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1" h="202501">
                  <a:moveTo>
                    <a:pt x="202502" y="101251"/>
                  </a:moveTo>
                  <a:cubicBezTo>
                    <a:pt x="202502" y="157170"/>
                    <a:pt x="157170" y="202501"/>
                    <a:pt x="101251" y="202501"/>
                  </a:cubicBezTo>
                  <a:cubicBezTo>
                    <a:pt x="45332" y="202501"/>
                    <a:pt x="0" y="157170"/>
                    <a:pt x="0" y="101251"/>
                  </a:cubicBezTo>
                  <a:cubicBezTo>
                    <a:pt x="0" y="45331"/>
                    <a:pt x="45332" y="0"/>
                    <a:pt x="101251" y="0"/>
                  </a:cubicBezTo>
                  <a:cubicBezTo>
                    <a:pt x="157170" y="0"/>
                    <a:pt x="202502" y="45331"/>
                    <a:pt x="202502" y="101251"/>
                  </a:cubicBezTo>
                  <a:close/>
                </a:path>
              </a:pathLst>
            </a:custGeom>
            <a:solidFill>
              <a:srgbClr val="1D1D1B"/>
            </a:solidFill>
            <a:ln w="9525" cap="flat">
              <a:solidFill>
                <a:srgbClr val="1D1D1B"/>
              </a:solid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A4EA769F-0AE2-4C7E-8457-E56C4632FC8B}"/>
                </a:ext>
              </a:extLst>
            </p:cNvPr>
            <p:cNvSpPr/>
            <p:nvPr/>
          </p:nvSpPr>
          <p:spPr>
            <a:xfrm rot="-801601">
              <a:off x="9130228" y="2622881"/>
              <a:ext cx="157543" cy="157543"/>
            </a:xfrm>
            <a:custGeom>
              <a:avLst/>
              <a:gdLst>
                <a:gd name="connsiteX0" fmla="*/ 157543 w 157543"/>
                <a:gd name="connsiteY0" fmla="*/ 78772 h 157543"/>
                <a:gd name="connsiteX1" fmla="*/ 78771 w 157543"/>
                <a:gd name="connsiteY1" fmla="*/ 157543 h 157543"/>
                <a:gd name="connsiteX2" fmla="*/ -1 w 157543"/>
                <a:gd name="connsiteY2" fmla="*/ 78772 h 157543"/>
                <a:gd name="connsiteX3" fmla="*/ 78771 w 157543"/>
                <a:gd name="connsiteY3" fmla="*/ 0 h 157543"/>
                <a:gd name="connsiteX4" fmla="*/ 157543 w 157543"/>
                <a:gd name="connsiteY4" fmla="*/ 78772 h 15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43" h="157543">
                  <a:moveTo>
                    <a:pt x="157543" y="78772"/>
                  </a:moveTo>
                  <a:cubicBezTo>
                    <a:pt x="157543" y="122276"/>
                    <a:pt x="122276" y="157543"/>
                    <a:pt x="78771" y="157543"/>
                  </a:cubicBezTo>
                  <a:cubicBezTo>
                    <a:pt x="35267" y="157543"/>
                    <a:pt x="-1" y="122276"/>
                    <a:pt x="-1" y="78772"/>
                  </a:cubicBezTo>
                  <a:cubicBezTo>
                    <a:pt x="-1" y="35267"/>
                    <a:pt x="35266" y="0"/>
                    <a:pt x="78771" y="0"/>
                  </a:cubicBezTo>
                  <a:cubicBezTo>
                    <a:pt x="122276" y="0"/>
                    <a:pt x="157543" y="35267"/>
                    <a:pt x="157543" y="78772"/>
                  </a:cubicBezTo>
                  <a:close/>
                </a:path>
              </a:pathLst>
            </a:custGeom>
            <a:solidFill>
              <a:srgbClr val="009244"/>
            </a:solidFill>
            <a:ln w="9525" cap="flat">
              <a:solidFill>
                <a:srgbClr val="FFFFFF"/>
              </a:solid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53F8C522-0E33-4716-9945-6E461ABCDC19}"/>
                </a:ext>
              </a:extLst>
            </p:cNvPr>
            <p:cNvSpPr/>
            <p:nvPr/>
          </p:nvSpPr>
          <p:spPr>
            <a:xfrm rot="-801601">
              <a:off x="9107767" y="5225877"/>
              <a:ext cx="202501" cy="202501"/>
            </a:xfrm>
            <a:custGeom>
              <a:avLst/>
              <a:gdLst>
                <a:gd name="connsiteX0" fmla="*/ 202502 w 202501"/>
                <a:gd name="connsiteY0" fmla="*/ 101251 h 202501"/>
                <a:gd name="connsiteX1" fmla="*/ 101251 w 202501"/>
                <a:gd name="connsiteY1" fmla="*/ 202502 h 202501"/>
                <a:gd name="connsiteX2" fmla="*/ 0 w 202501"/>
                <a:gd name="connsiteY2" fmla="*/ 101251 h 202501"/>
                <a:gd name="connsiteX3" fmla="*/ 101251 w 202501"/>
                <a:gd name="connsiteY3" fmla="*/ 0 h 202501"/>
                <a:gd name="connsiteX4" fmla="*/ 202502 w 202501"/>
                <a:gd name="connsiteY4" fmla="*/ 101251 h 202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1" h="202501">
                  <a:moveTo>
                    <a:pt x="202502" y="101251"/>
                  </a:moveTo>
                  <a:cubicBezTo>
                    <a:pt x="202502" y="157170"/>
                    <a:pt x="157170" y="202502"/>
                    <a:pt x="101251" y="202502"/>
                  </a:cubicBezTo>
                  <a:cubicBezTo>
                    <a:pt x="45332" y="202502"/>
                    <a:pt x="0" y="157170"/>
                    <a:pt x="0" y="101251"/>
                  </a:cubicBezTo>
                  <a:cubicBezTo>
                    <a:pt x="0" y="45332"/>
                    <a:pt x="45332" y="0"/>
                    <a:pt x="101251" y="0"/>
                  </a:cubicBezTo>
                  <a:cubicBezTo>
                    <a:pt x="157170" y="0"/>
                    <a:pt x="202502" y="45332"/>
                    <a:pt x="202502" y="101251"/>
                  </a:cubicBezTo>
                  <a:close/>
                </a:path>
              </a:pathLst>
            </a:custGeom>
            <a:solidFill>
              <a:srgbClr val="1D1D1B"/>
            </a:solidFill>
            <a:ln w="9525" cap="flat">
              <a:solidFill>
                <a:srgbClr val="1D1D1B"/>
              </a:solid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00EABB9B-1494-42A6-A93D-207FA8AD859E}"/>
                </a:ext>
              </a:extLst>
            </p:cNvPr>
            <p:cNvSpPr/>
            <p:nvPr/>
          </p:nvSpPr>
          <p:spPr>
            <a:xfrm rot="-801601">
              <a:off x="9130246" y="5248356"/>
              <a:ext cx="157543" cy="157543"/>
            </a:xfrm>
            <a:custGeom>
              <a:avLst/>
              <a:gdLst>
                <a:gd name="connsiteX0" fmla="*/ 157543 w 157543"/>
                <a:gd name="connsiteY0" fmla="*/ 78772 h 157543"/>
                <a:gd name="connsiteX1" fmla="*/ 78771 w 157543"/>
                <a:gd name="connsiteY1" fmla="*/ 157543 h 157543"/>
                <a:gd name="connsiteX2" fmla="*/ -1 w 157543"/>
                <a:gd name="connsiteY2" fmla="*/ 78772 h 157543"/>
                <a:gd name="connsiteX3" fmla="*/ 78771 w 157543"/>
                <a:gd name="connsiteY3" fmla="*/ 0 h 157543"/>
                <a:gd name="connsiteX4" fmla="*/ 157543 w 157543"/>
                <a:gd name="connsiteY4" fmla="*/ 78772 h 15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43" h="157543">
                  <a:moveTo>
                    <a:pt x="157543" y="78772"/>
                  </a:moveTo>
                  <a:cubicBezTo>
                    <a:pt x="157543" y="122276"/>
                    <a:pt x="122276" y="157543"/>
                    <a:pt x="78771" y="157543"/>
                  </a:cubicBezTo>
                  <a:cubicBezTo>
                    <a:pt x="35267" y="157543"/>
                    <a:pt x="-1" y="122276"/>
                    <a:pt x="-1" y="78772"/>
                  </a:cubicBezTo>
                  <a:cubicBezTo>
                    <a:pt x="-1" y="35267"/>
                    <a:pt x="35266" y="0"/>
                    <a:pt x="78771" y="0"/>
                  </a:cubicBezTo>
                  <a:cubicBezTo>
                    <a:pt x="122276" y="0"/>
                    <a:pt x="157543" y="35267"/>
                    <a:pt x="157543" y="78772"/>
                  </a:cubicBezTo>
                  <a:close/>
                </a:path>
              </a:pathLst>
            </a:custGeom>
            <a:solidFill>
              <a:srgbClr val="8CBF43"/>
            </a:solidFill>
            <a:ln w="9525" cap="flat">
              <a:solidFill>
                <a:srgbClr val="FFFFFF"/>
              </a:solidFill>
              <a:prstDash val="solid"/>
              <a:miter/>
            </a:ln>
          </p:spPr>
          <p:txBody>
            <a:bodyPr rtlCol="0" anchor="ctr"/>
            <a:lstStyle/>
            <a:p>
              <a:endParaRPr lang="pt-BR"/>
            </a:p>
          </p:txBody>
        </p:sp>
      </p:grpSp>
      <p:sp>
        <p:nvSpPr>
          <p:cNvPr id="40" name="CaixaDeTexto 39">
            <a:extLst>
              <a:ext uri="{FF2B5EF4-FFF2-40B4-BE49-F238E27FC236}">
                <a16:creationId xmlns:a16="http://schemas.microsoft.com/office/drawing/2014/main" id="{FA3E46A3-CBA6-4955-992A-40AE7056C46C}"/>
              </a:ext>
            </a:extLst>
          </p:cNvPr>
          <p:cNvSpPr txBox="1"/>
          <p:nvPr/>
        </p:nvSpPr>
        <p:spPr>
          <a:xfrm>
            <a:off x="1296800" y="1761873"/>
            <a:ext cx="619486" cy="338554"/>
          </a:xfrm>
          <a:prstGeom prst="rect">
            <a:avLst/>
          </a:prstGeom>
          <a:noFill/>
        </p:spPr>
        <p:txBody>
          <a:bodyPr wrap="square">
            <a:spAutoFit/>
          </a:bodyPr>
          <a:lstStyle/>
          <a:p>
            <a:pPr algn="r"/>
            <a:r>
              <a:rPr lang="pt-BR" sz="1600" dirty="0">
                <a:latin typeface="Avenir Next LT Pro" panose="020B0504020202020204" pitchFamily="34" charset="0"/>
                <a:ea typeface="Verdana" panose="020B0604030504040204" pitchFamily="34" charset="0"/>
                <a:cs typeface="Open Sans" panose="020B0606030504020204" pitchFamily="34" charset="0"/>
              </a:rPr>
              <a:t>250</a:t>
            </a:r>
          </a:p>
        </p:txBody>
      </p:sp>
      <p:sp>
        <p:nvSpPr>
          <p:cNvPr id="41" name="CaixaDeTexto 40">
            <a:extLst>
              <a:ext uri="{FF2B5EF4-FFF2-40B4-BE49-F238E27FC236}">
                <a16:creationId xmlns:a16="http://schemas.microsoft.com/office/drawing/2014/main" id="{6F548F6D-43C1-4B57-BF5C-F03FB13FA1E8}"/>
              </a:ext>
            </a:extLst>
          </p:cNvPr>
          <p:cNvSpPr txBox="1"/>
          <p:nvPr/>
        </p:nvSpPr>
        <p:spPr>
          <a:xfrm>
            <a:off x="1296800" y="2573724"/>
            <a:ext cx="619486" cy="338554"/>
          </a:xfrm>
          <a:prstGeom prst="rect">
            <a:avLst/>
          </a:prstGeom>
          <a:noFill/>
        </p:spPr>
        <p:txBody>
          <a:bodyPr wrap="square">
            <a:spAutoFit/>
          </a:bodyPr>
          <a:lstStyle/>
          <a:p>
            <a:pPr algn="r"/>
            <a:r>
              <a:rPr lang="pt-BR" sz="1600" dirty="0">
                <a:latin typeface="Avenir Next LT Pro" panose="020B0504020202020204" pitchFamily="34" charset="0"/>
                <a:ea typeface="Verdana" panose="020B0604030504040204" pitchFamily="34" charset="0"/>
                <a:cs typeface="Open Sans" panose="020B0606030504020204" pitchFamily="34" charset="0"/>
              </a:rPr>
              <a:t>200</a:t>
            </a:r>
          </a:p>
        </p:txBody>
      </p:sp>
      <p:sp>
        <p:nvSpPr>
          <p:cNvPr id="42" name="CaixaDeTexto 41">
            <a:extLst>
              <a:ext uri="{FF2B5EF4-FFF2-40B4-BE49-F238E27FC236}">
                <a16:creationId xmlns:a16="http://schemas.microsoft.com/office/drawing/2014/main" id="{E1698C24-8E9F-429D-8E58-9E24E6C33527}"/>
              </a:ext>
            </a:extLst>
          </p:cNvPr>
          <p:cNvSpPr txBox="1"/>
          <p:nvPr/>
        </p:nvSpPr>
        <p:spPr>
          <a:xfrm>
            <a:off x="1296800" y="3334300"/>
            <a:ext cx="619486" cy="338554"/>
          </a:xfrm>
          <a:prstGeom prst="rect">
            <a:avLst/>
          </a:prstGeom>
          <a:noFill/>
        </p:spPr>
        <p:txBody>
          <a:bodyPr wrap="square">
            <a:spAutoFit/>
          </a:bodyPr>
          <a:lstStyle/>
          <a:p>
            <a:pPr algn="r"/>
            <a:r>
              <a:rPr lang="pt-BR" sz="1600" dirty="0">
                <a:latin typeface="Avenir Next LT Pro" panose="020B0504020202020204" pitchFamily="34" charset="0"/>
                <a:ea typeface="Verdana" panose="020B0604030504040204" pitchFamily="34" charset="0"/>
                <a:cs typeface="Open Sans" panose="020B0606030504020204" pitchFamily="34" charset="0"/>
              </a:rPr>
              <a:t>150</a:t>
            </a:r>
          </a:p>
        </p:txBody>
      </p:sp>
      <p:sp>
        <p:nvSpPr>
          <p:cNvPr id="43" name="CaixaDeTexto 42">
            <a:extLst>
              <a:ext uri="{FF2B5EF4-FFF2-40B4-BE49-F238E27FC236}">
                <a16:creationId xmlns:a16="http://schemas.microsoft.com/office/drawing/2014/main" id="{F93A0645-891C-4A24-918A-6A2198660A50}"/>
              </a:ext>
            </a:extLst>
          </p:cNvPr>
          <p:cNvSpPr txBox="1"/>
          <p:nvPr/>
        </p:nvSpPr>
        <p:spPr>
          <a:xfrm>
            <a:off x="1296800" y="4163242"/>
            <a:ext cx="619486" cy="338554"/>
          </a:xfrm>
          <a:prstGeom prst="rect">
            <a:avLst/>
          </a:prstGeom>
          <a:noFill/>
        </p:spPr>
        <p:txBody>
          <a:bodyPr wrap="square">
            <a:spAutoFit/>
          </a:bodyPr>
          <a:lstStyle/>
          <a:p>
            <a:pPr algn="r"/>
            <a:r>
              <a:rPr lang="pt-BR" sz="1600" dirty="0">
                <a:latin typeface="Avenir Next LT Pro" panose="020B0504020202020204" pitchFamily="34" charset="0"/>
                <a:ea typeface="Verdana" panose="020B0604030504040204" pitchFamily="34" charset="0"/>
                <a:cs typeface="Open Sans" panose="020B0606030504020204" pitchFamily="34" charset="0"/>
              </a:rPr>
              <a:t>100</a:t>
            </a:r>
          </a:p>
        </p:txBody>
      </p:sp>
      <p:sp>
        <p:nvSpPr>
          <p:cNvPr id="44" name="CaixaDeTexto 43">
            <a:extLst>
              <a:ext uri="{FF2B5EF4-FFF2-40B4-BE49-F238E27FC236}">
                <a16:creationId xmlns:a16="http://schemas.microsoft.com/office/drawing/2014/main" id="{59BDB3BB-6075-4D5D-8C52-69294D9EFBFF}"/>
              </a:ext>
            </a:extLst>
          </p:cNvPr>
          <p:cNvSpPr txBox="1"/>
          <p:nvPr/>
        </p:nvSpPr>
        <p:spPr>
          <a:xfrm>
            <a:off x="1296800" y="4940909"/>
            <a:ext cx="619486" cy="338554"/>
          </a:xfrm>
          <a:prstGeom prst="rect">
            <a:avLst/>
          </a:prstGeom>
          <a:noFill/>
        </p:spPr>
        <p:txBody>
          <a:bodyPr wrap="square">
            <a:spAutoFit/>
          </a:bodyPr>
          <a:lstStyle/>
          <a:p>
            <a:pPr algn="r"/>
            <a:r>
              <a:rPr lang="pt-BR" sz="1600" dirty="0">
                <a:latin typeface="Avenir Next LT Pro" panose="020B0504020202020204" pitchFamily="34" charset="0"/>
                <a:ea typeface="Verdana" panose="020B0604030504040204" pitchFamily="34" charset="0"/>
                <a:cs typeface="Open Sans" panose="020B0606030504020204" pitchFamily="34" charset="0"/>
              </a:rPr>
              <a:t>50</a:t>
            </a:r>
          </a:p>
        </p:txBody>
      </p:sp>
      <p:sp>
        <p:nvSpPr>
          <p:cNvPr id="45" name="CaixaDeTexto 44">
            <a:extLst>
              <a:ext uri="{FF2B5EF4-FFF2-40B4-BE49-F238E27FC236}">
                <a16:creationId xmlns:a16="http://schemas.microsoft.com/office/drawing/2014/main" id="{A940C134-F093-4D56-A61F-852D17B24E9B}"/>
              </a:ext>
            </a:extLst>
          </p:cNvPr>
          <p:cNvSpPr txBox="1"/>
          <p:nvPr/>
        </p:nvSpPr>
        <p:spPr>
          <a:xfrm>
            <a:off x="1296800" y="5744213"/>
            <a:ext cx="619486" cy="338554"/>
          </a:xfrm>
          <a:prstGeom prst="rect">
            <a:avLst/>
          </a:prstGeom>
          <a:noFill/>
        </p:spPr>
        <p:txBody>
          <a:bodyPr wrap="square">
            <a:spAutoFit/>
          </a:bodyPr>
          <a:lstStyle/>
          <a:p>
            <a:pPr algn="r"/>
            <a:r>
              <a:rPr lang="pt-BR" sz="1600" dirty="0">
                <a:latin typeface="Avenir Next LT Pro" panose="020B0504020202020204" pitchFamily="34" charset="0"/>
                <a:ea typeface="Verdana" panose="020B0604030504040204" pitchFamily="34" charset="0"/>
                <a:cs typeface="Open Sans" panose="020B0606030504020204" pitchFamily="34" charset="0"/>
              </a:rPr>
              <a:t>0</a:t>
            </a:r>
          </a:p>
        </p:txBody>
      </p:sp>
      <p:sp>
        <p:nvSpPr>
          <p:cNvPr id="46" name="CaixaDeTexto 45">
            <a:extLst>
              <a:ext uri="{FF2B5EF4-FFF2-40B4-BE49-F238E27FC236}">
                <a16:creationId xmlns:a16="http://schemas.microsoft.com/office/drawing/2014/main" id="{009D2A2D-7728-444A-AD25-07DEDA88F58A}"/>
              </a:ext>
            </a:extLst>
          </p:cNvPr>
          <p:cNvSpPr txBox="1"/>
          <p:nvPr/>
        </p:nvSpPr>
        <p:spPr>
          <a:xfrm>
            <a:off x="615915" y="1416164"/>
            <a:ext cx="10072047" cy="400110"/>
          </a:xfrm>
          <a:prstGeom prst="rect">
            <a:avLst/>
          </a:prstGeom>
          <a:noFill/>
        </p:spPr>
        <p:txBody>
          <a:bodyPr wrap="square">
            <a:spAutoFit/>
          </a:bodyPr>
          <a:lstStyle/>
          <a:p>
            <a:pPr algn="ctr" rtl="0">
              <a:defRPr sz="2800" b="0" i="0" u="none" strike="noStrike" kern="1200" spc="0" baseline="0">
                <a:solidFill>
                  <a:prstClr val="black">
                    <a:lumMod val="65000"/>
                    <a:lumOff val="35000"/>
                  </a:prstClr>
                </a:solidFill>
                <a:latin typeface="+mn-lt"/>
                <a:ea typeface="+mn-ea"/>
                <a:cs typeface="+mn-cs"/>
              </a:defRPr>
            </a:pPr>
            <a:r>
              <a:rPr lang="pt-BR" sz="2000" b="1" dirty="0">
                <a:solidFill>
                  <a:schemeClr val="tx1">
                    <a:lumMod val="95000"/>
                    <a:lumOff val="5000"/>
                  </a:schemeClr>
                </a:solidFill>
                <a:latin typeface="Avenir Next LT Pro" panose="020B0504020202020204" pitchFamily="34" charset="0"/>
                <a:ea typeface="Verdana" panose="020B0604030504040204" pitchFamily="34" charset="0"/>
              </a:rPr>
              <a:t>PROJEÇÕES DE EMISSÕES DE GASES DE EFEITO ESTUFA</a:t>
            </a:r>
            <a:endParaRPr lang="pt-BR" sz="2000" b="1" i="1" dirty="0">
              <a:solidFill>
                <a:schemeClr val="tx1">
                  <a:lumMod val="95000"/>
                  <a:lumOff val="5000"/>
                </a:schemeClr>
              </a:solidFill>
              <a:latin typeface="Avenir Next LT Pro" panose="020B0504020202020204" pitchFamily="34" charset="0"/>
              <a:ea typeface="Verdana" panose="020B0604030504040204" pitchFamily="34" charset="0"/>
            </a:endParaRPr>
          </a:p>
        </p:txBody>
      </p:sp>
      <p:sp>
        <p:nvSpPr>
          <p:cNvPr id="47" name="CaixaDeTexto 46">
            <a:extLst>
              <a:ext uri="{FF2B5EF4-FFF2-40B4-BE49-F238E27FC236}">
                <a16:creationId xmlns:a16="http://schemas.microsoft.com/office/drawing/2014/main" id="{D3FC5C16-D6A6-4095-A2E2-D60B126F64D4}"/>
              </a:ext>
            </a:extLst>
          </p:cNvPr>
          <p:cNvSpPr txBox="1"/>
          <p:nvPr/>
        </p:nvSpPr>
        <p:spPr>
          <a:xfrm>
            <a:off x="2996669" y="3231654"/>
            <a:ext cx="619486" cy="338554"/>
          </a:xfrm>
          <a:prstGeom prst="rect">
            <a:avLst/>
          </a:prstGeom>
          <a:noFill/>
        </p:spPr>
        <p:txBody>
          <a:bodyPr wrap="square">
            <a:spAutoFit/>
          </a:bodyPr>
          <a:lstStyle/>
          <a:p>
            <a:pPr algn="ctr"/>
            <a:r>
              <a:rPr lang="pt-BR" sz="1600" b="1" dirty="0">
                <a:latin typeface="Avenir Next LT Pro" panose="020B0504020202020204" pitchFamily="34" charset="0"/>
                <a:ea typeface="Verdana" panose="020B0604030504040204" pitchFamily="34" charset="0"/>
                <a:cs typeface="Open Sans" panose="020B0606030504020204" pitchFamily="34" charset="0"/>
              </a:rPr>
              <a:t>142</a:t>
            </a:r>
            <a:endParaRPr lang="pt-BR" sz="1600" dirty="0">
              <a:latin typeface="Avenir Next LT Pro" panose="020B0504020202020204" pitchFamily="34" charset="0"/>
              <a:ea typeface="Verdana" panose="020B0604030504040204" pitchFamily="34" charset="0"/>
              <a:cs typeface="Open Sans" panose="020B0606030504020204" pitchFamily="34" charset="0"/>
            </a:endParaRPr>
          </a:p>
        </p:txBody>
      </p:sp>
      <p:sp>
        <p:nvSpPr>
          <p:cNvPr id="48" name="CaixaDeTexto 47">
            <a:extLst>
              <a:ext uri="{FF2B5EF4-FFF2-40B4-BE49-F238E27FC236}">
                <a16:creationId xmlns:a16="http://schemas.microsoft.com/office/drawing/2014/main" id="{7615D947-6CFE-4A1E-9143-C3922BD54660}"/>
              </a:ext>
            </a:extLst>
          </p:cNvPr>
          <p:cNvSpPr txBox="1"/>
          <p:nvPr/>
        </p:nvSpPr>
        <p:spPr>
          <a:xfrm>
            <a:off x="2666260"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2020</a:t>
            </a:r>
          </a:p>
        </p:txBody>
      </p:sp>
      <p:sp>
        <p:nvSpPr>
          <p:cNvPr id="49" name="CaixaDeTexto 48">
            <a:extLst>
              <a:ext uri="{FF2B5EF4-FFF2-40B4-BE49-F238E27FC236}">
                <a16:creationId xmlns:a16="http://schemas.microsoft.com/office/drawing/2014/main" id="{57D49C38-1EE7-42AF-99EB-0D634759F02C}"/>
              </a:ext>
            </a:extLst>
          </p:cNvPr>
          <p:cNvSpPr txBox="1"/>
          <p:nvPr/>
        </p:nvSpPr>
        <p:spPr>
          <a:xfrm>
            <a:off x="1623672"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2015</a:t>
            </a:r>
          </a:p>
        </p:txBody>
      </p:sp>
      <p:sp>
        <p:nvSpPr>
          <p:cNvPr id="50" name="CaixaDeTexto 49">
            <a:extLst>
              <a:ext uri="{FF2B5EF4-FFF2-40B4-BE49-F238E27FC236}">
                <a16:creationId xmlns:a16="http://schemas.microsoft.com/office/drawing/2014/main" id="{1595773F-06E6-4B8B-B9CF-DBB019242C67}"/>
              </a:ext>
            </a:extLst>
          </p:cNvPr>
          <p:cNvSpPr txBox="1"/>
          <p:nvPr/>
        </p:nvSpPr>
        <p:spPr>
          <a:xfrm>
            <a:off x="4751433"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2030</a:t>
            </a:r>
          </a:p>
        </p:txBody>
      </p:sp>
      <p:sp>
        <p:nvSpPr>
          <p:cNvPr id="51" name="CaixaDeTexto 50">
            <a:extLst>
              <a:ext uri="{FF2B5EF4-FFF2-40B4-BE49-F238E27FC236}">
                <a16:creationId xmlns:a16="http://schemas.microsoft.com/office/drawing/2014/main" id="{27332415-711B-45EA-AB54-3B7A2C994251}"/>
              </a:ext>
            </a:extLst>
          </p:cNvPr>
          <p:cNvSpPr txBox="1"/>
          <p:nvPr/>
        </p:nvSpPr>
        <p:spPr>
          <a:xfrm>
            <a:off x="3708845"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2025</a:t>
            </a:r>
          </a:p>
        </p:txBody>
      </p:sp>
      <p:sp>
        <p:nvSpPr>
          <p:cNvPr id="52" name="CaixaDeTexto 51">
            <a:extLst>
              <a:ext uri="{FF2B5EF4-FFF2-40B4-BE49-F238E27FC236}">
                <a16:creationId xmlns:a16="http://schemas.microsoft.com/office/drawing/2014/main" id="{BF79387C-3298-4CBD-BD69-78903E48C236}"/>
              </a:ext>
            </a:extLst>
          </p:cNvPr>
          <p:cNvSpPr txBox="1"/>
          <p:nvPr/>
        </p:nvSpPr>
        <p:spPr>
          <a:xfrm>
            <a:off x="6845155"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2040</a:t>
            </a:r>
          </a:p>
        </p:txBody>
      </p:sp>
      <p:sp>
        <p:nvSpPr>
          <p:cNvPr id="53" name="CaixaDeTexto 52">
            <a:extLst>
              <a:ext uri="{FF2B5EF4-FFF2-40B4-BE49-F238E27FC236}">
                <a16:creationId xmlns:a16="http://schemas.microsoft.com/office/drawing/2014/main" id="{83EF1584-695A-437C-986B-AD8B216062C8}"/>
              </a:ext>
            </a:extLst>
          </p:cNvPr>
          <p:cNvSpPr txBox="1"/>
          <p:nvPr/>
        </p:nvSpPr>
        <p:spPr>
          <a:xfrm>
            <a:off x="5785475"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2035</a:t>
            </a:r>
          </a:p>
        </p:txBody>
      </p:sp>
      <p:sp>
        <p:nvSpPr>
          <p:cNvPr id="54" name="CaixaDeTexto 53">
            <a:extLst>
              <a:ext uri="{FF2B5EF4-FFF2-40B4-BE49-F238E27FC236}">
                <a16:creationId xmlns:a16="http://schemas.microsoft.com/office/drawing/2014/main" id="{FA03E254-701C-45C0-948D-B31BE2825788}"/>
              </a:ext>
            </a:extLst>
          </p:cNvPr>
          <p:cNvSpPr txBox="1"/>
          <p:nvPr/>
        </p:nvSpPr>
        <p:spPr>
          <a:xfrm>
            <a:off x="8938875"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2050</a:t>
            </a:r>
          </a:p>
        </p:txBody>
      </p:sp>
      <p:sp>
        <p:nvSpPr>
          <p:cNvPr id="55" name="CaixaDeTexto 54">
            <a:extLst>
              <a:ext uri="{FF2B5EF4-FFF2-40B4-BE49-F238E27FC236}">
                <a16:creationId xmlns:a16="http://schemas.microsoft.com/office/drawing/2014/main" id="{93891053-3CFC-46C6-BE35-465C912A4F27}"/>
              </a:ext>
            </a:extLst>
          </p:cNvPr>
          <p:cNvSpPr txBox="1"/>
          <p:nvPr/>
        </p:nvSpPr>
        <p:spPr>
          <a:xfrm>
            <a:off x="7896287" y="6049778"/>
            <a:ext cx="749466" cy="338554"/>
          </a:xfrm>
          <a:prstGeom prst="rect">
            <a:avLst/>
          </a:prstGeom>
          <a:noFill/>
        </p:spPr>
        <p:txBody>
          <a:bodyPr wrap="square">
            <a:spAutoFit/>
          </a:bodyPr>
          <a:lstStyle/>
          <a:p>
            <a:pPr algn="ctr"/>
            <a:r>
              <a:rPr lang="pt-BR" sz="1600" dirty="0">
                <a:latin typeface="Avenir Next LT Pro" panose="020B0504020202020204" pitchFamily="34" charset="0"/>
                <a:ea typeface="Verdana" panose="020B0604030504040204" pitchFamily="34" charset="0"/>
                <a:cs typeface="Open Sans" panose="020B0606030504020204" pitchFamily="34" charset="0"/>
              </a:rPr>
              <a:t>2045</a:t>
            </a:r>
          </a:p>
        </p:txBody>
      </p:sp>
      <p:sp>
        <p:nvSpPr>
          <p:cNvPr id="56" name="CaixaDeTexto 55">
            <a:extLst>
              <a:ext uri="{FF2B5EF4-FFF2-40B4-BE49-F238E27FC236}">
                <a16:creationId xmlns:a16="http://schemas.microsoft.com/office/drawing/2014/main" id="{36F21366-11F6-4453-AB67-721CDD22F6DC}"/>
              </a:ext>
            </a:extLst>
          </p:cNvPr>
          <p:cNvSpPr txBox="1"/>
          <p:nvPr/>
        </p:nvSpPr>
        <p:spPr>
          <a:xfrm>
            <a:off x="4577264" y="2934869"/>
            <a:ext cx="619486" cy="338554"/>
          </a:xfrm>
          <a:prstGeom prst="rect">
            <a:avLst/>
          </a:prstGeom>
          <a:noFill/>
        </p:spPr>
        <p:txBody>
          <a:bodyPr wrap="square">
            <a:spAutoFit/>
          </a:bodyPr>
          <a:lstStyle/>
          <a:p>
            <a:pPr algn="ctr"/>
            <a:r>
              <a:rPr lang="pt-BR" sz="1600" b="1" dirty="0">
                <a:latin typeface="Avenir Next LT Pro" panose="020B0504020202020204" pitchFamily="34" charset="0"/>
                <a:ea typeface="Verdana" panose="020B0604030504040204" pitchFamily="34" charset="0"/>
                <a:cs typeface="Open Sans" panose="020B0606030504020204" pitchFamily="34" charset="0"/>
              </a:rPr>
              <a:t>166</a:t>
            </a:r>
          </a:p>
        </p:txBody>
      </p:sp>
      <p:sp>
        <p:nvSpPr>
          <p:cNvPr id="57" name="CaixaDeTexto 56">
            <a:extLst>
              <a:ext uri="{FF2B5EF4-FFF2-40B4-BE49-F238E27FC236}">
                <a16:creationId xmlns:a16="http://schemas.microsoft.com/office/drawing/2014/main" id="{86E2861E-4B7A-4F92-B307-15092AF049BE}"/>
              </a:ext>
            </a:extLst>
          </p:cNvPr>
          <p:cNvSpPr txBox="1"/>
          <p:nvPr/>
        </p:nvSpPr>
        <p:spPr>
          <a:xfrm>
            <a:off x="5101080" y="3769143"/>
            <a:ext cx="619486" cy="338554"/>
          </a:xfrm>
          <a:prstGeom prst="rect">
            <a:avLst/>
          </a:prstGeom>
          <a:noFill/>
        </p:spPr>
        <p:txBody>
          <a:bodyPr wrap="square">
            <a:spAutoFit/>
          </a:bodyPr>
          <a:lstStyle/>
          <a:p>
            <a:pPr algn="ctr"/>
            <a:r>
              <a:rPr lang="pt-BR" sz="1600" b="1" dirty="0">
                <a:latin typeface="Avenir Next LT Pro" panose="020B0504020202020204" pitchFamily="34" charset="0"/>
                <a:ea typeface="Verdana" panose="020B0604030504040204" pitchFamily="34" charset="0"/>
                <a:cs typeface="Open Sans" panose="020B0606030504020204" pitchFamily="34" charset="0"/>
              </a:rPr>
              <a:t>117</a:t>
            </a:r>
          </a:p>
        </p:txBody>
      </p:sp>
      <p:sp>
        <p:nvSpPr>
          <p:cNvPr id="58" name="CaixaDeTexto 57">
            <a:extLst>
              <a:ext uri="{FF2B5EF4-FFF2-40B4-BE49-F238E27FC236}">
                <a16:creationId xmlns:a16="http://schemas.microsoft.com/office/drawing/2014/main" id="{897928A1-C7A3-4646-B47F-84CC72ED0951}"/>
              </a:ext>
            </a:extLst>
          </p:cNvPr>
          <p:cNvSpPr txBox="1"/>
          <p:nvPr/>
        </p:nvSpPr>
        <p:spPr>
          <a:xfrm>
            <a:off x="9364260" y="2396731"/>
            <a:ext cx="619486" cy="338554"/>
          </a:xfrm>
          <a:prstGeom prst="rect">
            <a:avLst/>
          </a:prstGeom>
          <a:noFill/>
        </p:spPr>
        <p:txBody>
          <a:bodyPr wrap="square">
            <a:spAutoFit/>
          </a:bodyPr>
          <a:lstStyle/>
          <a:p>
            <a:pPr algn="ctr"/>
            <a:r>
              <a:rPr lang="pt-BR" sz="1600" b="1" dirty="0">
                <a:latin typeface="Avenir Next LT Pro" panose="020B0504020202020204" pitchFamily="34" charset="0"/>
                <a:ea typeface="Verdana" panose="020B0604030504040204" pitchFamily="34" charset="0"/>
                <a:cs typeface="Open Sans" panose="020B0606030504020204" pitchFamily="34" charset="0"/>
              </a:rPr>
              <a:t>213</a:t>
            </a:r>
          </a:p>
        </p:txBody>
      </p:sp>
      <p:sp>
        <p:nvSpPr>
          <p:cNvPr id="59" name="CaixaDeTexto 58">
            <a:extLst>
              <a:ext uri="{FF2B5EF4-FFF2-40B4-BE49-F238E27FC236}">
                <a16:creationId xmlns:a16="http://schemas.microsoft.com/office/drawing/2014/main" id="{394B56B2-EE71-4ADC-BD82-CEB1D9E92569}"/>
              </a:ext>
            </a:extLst>
          </p:cNvPr>
          <p:cNvSpPr txBox="1"/>
          <p:nvPr/>
        </p:nvSpPr>
        <p:spPr>
          <a:xfrm>
            <a:off x="9432625" y="5028836"/>
            <a:ext cx="465168" cy="338554"/>
          </a:xfrm>
          <a:prstGeom prst="rect">
            <a:avLst/>
          </a:prstGeom>
          <a:noFill/>
        </p:spPr>
        <p:txBody>
          <a:bodyPr wrap="square">
            <a:spAutoFit/>
          </a:bodyPr>
          <a:lstStyle/>
          <a:p>
            <a:pPr algn="ctr"/>
            <a:r>
              <a:rPr lang="pt-BR" sz="1600" b="1" dirty="0">
                <a:latin typeface="Avenir Next LT Pro" panose="020B0504020202020204" pitchFamily="34" charset="0"/>
                <a:ea typeface="Verdana" panose="020B0604030504040204" pitchFamily="34" charset="0"/>
                <a:cs typeface="Open Sans" panose="020B0606030504020204" pitchFamily="34" charset="0"/>
              </a:rPr>
              <a:t>45</a:t>
            </a:r>
          </a:p>
        </p:txBody>
      </p:sp>
      <p:sp>
        <p:nvSpPr>
          <p:cNvPr id="60" name="CaixaDeTexto 59">
            <a:extLst>
              <a:ext uri="{FF2B5EF4-FFF2-40B4-BE49-F238E27FC236}">
                <a16:creationId xmlns:a16="http://schemas.microsoft.com/office/drawing/2014/main" id="{463B0CE0-796A-4DBC-9749-CB0CAA927A1F}"/>
              </a:ext>
            </a:extLst>
          </p:cNvPr>
          <p:cNvSpPr txBox="1"/>
          <p:nvPr/>
        </p:nvSpPr>
        <p:spPr>
          <a:xfrm>
            <a:off x="255595" y="3313771"/>
            <a:ext cx="1188818" cy="830997"/>
          </a:xfrm>
          <a:prstGeom prst="rect">
            <a:avLst/>
          </a:prstGeom>
          <a:noFill/>
        </p:spPr>
        <p:txBody>
          <a:bodyPr wrap="square">
            <a:spAutoFit/>
          </a:bodyPr>
          <a:lstStyle/>
          <a:p>
            <a:pPr rtl="0">
              <a:defRPr sz="2400" b="0" i="0" u="none" strike="noStrike" kern="1200" spc="0" baseline="0">
                <a:solidFill>
                  <a:prstClr val="black">
                    <a:lumMod val="65000"/>
                    <a:lumOff val="35000"/>
                  </a:prstClr>
                </a:solidFill>
                <a:latin typeface="+mn-lt"/>
                <a:ea typeface="+mn-ea"/>
                <a:cs typeface="+mn-cs"/>
              </a:defRPr>
            </a:pPr>
            <a:r>
              <a:rPr lang="pt-BR" sz="1200" b="1" dirty="0">
                <a:latin typeface="Avenir Next LT Pro" panose="020B0504020202020204" pitchFamily="34" charset="0"/>
                <a:ea typeface="Verdana" panose="020B0604030504040204" pitchFamily="34" charset="0"/>
              </a:rPr>
              <a:t>Milhões de toneladas </a:t>
            </a:r>
            <a:br>
              <a:rPr lang="pt-BR" sz="1200" b="1" dirty="0">
                <a:latin typeface="Avenir Next LT Pro" panose="020B0504020202020204" pitchFamily="34" charset="0"/>
                <a:ea typeface="Verdana" panose="020B0604030504040204" pitchFamily="34" charset="0"/>
              </a:rPr>
            </a:br>
            <a:r>
              <a:rPr lang="pt-BR" sz="1200" b="1" dirty="0">
                <a:latin typeface="Avenir Next LT Pro" panose="020B0504020202020204" pitchFamily="34" charset="0"/>
                <a:ea typeface="Verdana" panose="020B0604030504040204" pitchFamily="34" charset="0"/>
              </a:rPr>
              <a:t>de CO2 equivalente</a:t>
            </a:r>
          </a:p>
        </p:txBody>
      </p:sp>
      <p:pic>
        <p:nvPicPr>
          <p:cNvPr id="61" name="Gráfico 60">
            <a:extLst>
              <a:ext uri="{FF2B5EF4-FFF2-40B4-BE49-F238E27FC236}">
                <a16:creationId xmlns:a16="http://schemas.microsoft.com/office/drawing/2014/main" id="{8487966C-8264-4B64-9F2B-FF2C38CCB1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6754" y="4202787"/>
            <a:ext cx="1234552" cy="1234552"/>
          </a:xfrm>
          <a:prstGeom prst="rect">
            <a:avLst/>
          </a:prstGeom>
        </p:spPr>
      </p:pic>
      <p:pic>
        <p:nvPicPr>
          <p:cNvPr id="62" name="Gráfico 61">
            <a:extLst>
              <a:ext uri="{FF2B5EF4-FFF2-40B4-BE49-F238E27FC236}">
                <a16:creationId xmlns:a16="http://schemas.microsoft.com/office/drawing/2014/main" id="{BE967EB9-26BC-4325-993A-FE2CBE5C9A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20060" y="1610778"/>
            <a:ext cx="1923288" cy="1923288"/>
          </a:xfrm>
          <a:prstGeom prst="rect">
            <a:avLst/>
          </a:prstGeom>
        </p:spPr>
      </p:pic>
      <p:pic>
        <p:nvPicPr>
          <p:cNvPr id="63" name="Gráfico 62">
            <a:extLst>
              <a:ext uri="{FF2B5EF4-FFF2-40B4-BE49-F238E27FC236}">
                <a16:creationId xmlns:a16="http://schemas.microsoft.com/office/drawing/2014/main" id="{6F57C850-586B-41F3-B326-510F9330FC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20060" y="4125378"/>
            <a:ext cx="1923288" cy="1923288"/>
          </a:xfrm>
          <a:prstGeom prst="rect">
            <a:avLst/>
          </a:prstGeom>
        </p:spPr>
      </p:pic>
      <p:sp>
        <p:nvSpPr>
          <p:cNvPr id="64" name="CaixaDeTexto 63">
            <a:extLst>
              <a:ext uri="{FF2B5EF4-FFF2-40B4-BE49-F238E27FC236}">
                <a16:creationId xmlns:a16="http://schemas.microsoft.com/office/drawing/2014/main" id="{5D4F749B-ABF7-4252-A437-17DBA7D6D28B}"/>
              </a:ext>
            </a:extLst>
          </p:cNvPr>
          <p:cNvSpPr txBox="1"/>
          <p:nvPr/>
        </p:nvSpPr>
        <p:spPr>
          <a:xfrm>
            <a:off x="2632183" y="4659458"/>
            <a:ext cx="1196800" cy="307777"/>
          </a:xfrm>
          <a:prstGeom prst="rect">
            <a:avLst/>
          </a:prstGeom>
          <a:noFill/>
        </p:spPr>
        <p:txBody>
          <a:bodyPr wrap="square">
            <a:spAutoFit/>
          </a:bodyPr>
          <a:lstStyle/>
          <a:p>
            <a:pPr algn="ctr" rtl="0">
              <a:defRPr sz="2400" b="0" i="0" u="none" strike="noStrike" kern="1200" spc="0" baseline="0">
                <a:solidFill>
                  <a:prstClr val="black">
                    <a:lumMod val="65000"/>
                    <a:lumOff val="35000"/>
                  </a:prstClr>
                </a:solidFill>
                <a:latin typeface="+mn-lt"/>
                <a:ea typeface="+mn-ea"/>
                <a:cs typeface="+mn-cs"/>
              </a:defRPr>
            </a:pPr>
            <a:r>
              <a:rPr lang="pt-BR" sz="1400" b="1" dirty="0">
                <a:solidFill>
                  <a:schemeClr val="bg1"/>
                </a:solidFill>
                <a:latin typeface="Avenir Next LT Pro" panose="020B0504020202020204" pitchFamily="34" charset="0"/>
              </a:rPr>
              <a:t>Inventário</a:t>
            </a:r>
          </a:p>
        </p:txBody>
      </p:sp>
      <p:sp>
        <p:nvSpPr>
          <p:cNvPr id="65" name="CaixaDeTexto 64">
            <a:extLst>
              <a:ext uri="{FF2B5EF4-FFF2-40B4-BE49-F238E27FC236}">
                <a16:creationId xmlns:a16="http://schemas.microsoft.com/office/drawing/2014/main" id="{E339AB07-B828-4AB9-B8BC-99A0D58A9BA7}"/>
              </a:ext>
            </a:extLst>
          </p:cNvPr>
          <p:cNvSpPr txBox="1"/>
          <p:nvPr/>
        </p:nvSpPr>
        <p:spPr>
          <a:xfrm>
            <a:off x="10019716" y="2176068"/>
            <a:ext cx="1913863" cy="830997"/>
          </a:xfrm>
          <a:prstGeom prst="rect">
            <a:avLst/>
          </a:prstGeom>
          <a:noFill/>
        </p:spPr>
        <p:txBody>
          <a:bodyPr wrap="square">
            <a:spAutoFit/>
          </a:bodyPr>
          <a:lstStyle/>
          <a:p>
            <a:pPr algn="ctr" rtl="0">
              <a:defRPr sz="2400" b="0" i="0" u="none" strike="noStrike" kern="1200" spc="0" baseline="0">
                <a:solidFill>
                  <a:prstClr val="black">
                    <a:lumMod val="65000"/>
                    <a:lumOff val="35000"/>
                  </a:prstClr>
                </a:solidFill>
                <a:latin typeface="+mn-lt"/>
                <a:ea typeface="+mn-ea"/>
                <a:cs typeface="+mn-cs"/>
              </a:defRPr>
            </a:pPr>
            <a:r>
              <a:rPr lang="pt-BR" sz="1600" b="1" dirty="0">
                <a:solidFill>
                  <a:schemeClr val="bg1"/>
                </a:solidFill>
                <a:latin typeface="Avenir Next LT Pro" panose="020B0504020202020204" pitchFamily="34" charset="0"/>
                <a:ea typeface="Verdana" panose="020B0604030504040204" pitchFamily="34" charset="0"/>
              </a:rPr>
              <a:t>Cenário de Referência </a:t>
            </a:r>
            <a:r>
              <a:rPr lang="pt-BR" sz="1600" dirty="0">
                <a:solidFill>
                  <a:schemeClr val="bg1"/>
                </a:solidFill>
                <a:latin typeface="Avenir Next LT Pro" panose="020B0504020202020204" pitchFamily="34" charset="0"/>
                <a:ea typeface="Verdana" panose="020B0604030504040204" pitchFamily="34" charset="0"/>
              </a:rPr>
              <a:t>(tendência)</a:t>
            </a:r>
          </a:p>
        </p:txBody>
      </p:sp>
      <p:sp>
        <p:nvSpPr>
          <p:cNvPr id="66" name="CaixaDeTexto 65">
            <a:extLst>
              <a:ext uri="{FF2B5EF4-FFF2-40B4-BE49-F238E27FC236}">
                <a16:creationId xmlns:a16="http://schemas.microsoft.com/office/drawing/2014/main" id="{DD199B3E-44AF-476E-A202-583D4E931DD5}"/>
              </a:ext>
            </a:extLst>
          </p:cNvPr>
          <p:cNvSpPr txBox="1"/>
          <p:nvPr/>
        </p:nvSpPr>
        <p:spPr>
          <a:xfrm>
            <a:off x="10019716" y="4444484"/>
            <a:ext cx="1913863" cy="1323439"/>
          </a:xfrm>
          <a:prstGeom prst="rect">
            <a:avLst/>
          </a:prstGeom>
          <a:noFill/>
        </p:spPr>
        <p:txBody>
          <a:bodyPr wrap="square">
            <a:spAutoFit/>
          </a:bodyPr>
          <a:lstStyle/>
          <a:p>
            <a:pPr algn="ctr" rtl="0">
              <a:defRPr sz="2400" b="0" i="0" u="none" strike="noStrike" kern="1200" spc="0" baseline="0">
                <a:solidFill>
                  <a:prstClr val="black">
                    <a:lumMod val="65000"/>
                    <a:lumOff val="35000"/>
                  </a:prstClr>
                </a:solidFill>
                <a:latin typeface="+mn-lt"/>
                <a:ea typeface="+mn-ea"/>
                <a:cs typeface="+mn-cs"/>
              </a:defRPr>
            </a:pPr>
            <a:r>
              <a:rPr lang="pt-BR" sz="1600" b="1" dirty="0">
                <a:solidFill>
                  <a:schemeClr val="bg1"/>
                </a:solidFill>
                <a:latin typeface="Avenir Next LT Pro" panose="020B0504020202020204" pitchFamily="34" charset="0"/>
                <a:ea typeface="Verdana" panose="020B0604030504040204" pitchFamily="34" charset="0"/>
              </a:rPr>
              <a:t>Cenário de Mitigação </a:t>
            </a:r>
          </a:p>
          <a:p>
            <a:pPr algn="ctr" rtl="0">
              <a:defRPr sz="2400" b="0" i="0" u="none" strike="noStrike" kern="1200" spc="0" baseline="0">
                <a:solidFill>
                  <a:prstClr val="black">
                    <a:lumMod val="65000"/>
                    <a:lumOff val="35000"/>
                  </a:prstClr>
                </a:solidFill>
                <a:latin typeface="+mn-lt"/>
                <a:ea typeface="+mn-ea"/>
                <a:cs typeface="+mn-cs"/>
              </a:defRPr>
            </a:pPr>
            <a:r>
              <a:rPr lang="pt-BR" sz="1600" dirty="0">
                <a:solidFill>
                  <a:schemeClr val="bg1"/>
                </a:solidFill>
                <a:latin typeface="Avenir Next LT Pro" panose="020B0504020202020204" pitchFamily="34" charset="0"/>
                <a:ea typeface="Verdana" panose="020B0604030504040204" pitchFamily="34" charset="0"/>
              </a:rPr>
              <a:t>(net zero com restante a compensar)</a:t>
            </a:r>
          </a:p>
        </p:txBody>
      </p:sp>
      <p:sp>
        <p:nvSpPr>
          <p:cNvPr id="67" name="CaixaDeTexto 66">
            <a:extLst>
              <a:ext uri="{FF2B5EF4-FFF2-40B4-BE49-F238E27FC236}">
                <a16:creationId xmlns:a16="http://schemas.microsoft.com/office/drawing/2014/main" id="{6CCD1F1A-65E8-47E5-8A2C-D3E477CDEDEB}"/>
              </a:ext>
            </a:extLst>
          </p:cNvPr>
          <p:cNvSpPr txBox="1"/>
          <p:nvPr/>
        </p:nvSpPr>
        <p:spPr>
          <a:xfrm>
            <a:off x="228727" y="199822"/>
            <a:ext cx="11963274" cy="800219"/>
          </a:xfrm>
          <a:prstGeom prst="rect">
            <a:avLst/>
          </a:prstGeom>
          <a:noFill/>
        </p:spPr>
        <p:txBody>
          <a:bodyPr wrap="square" lIns="91440" tIns="45720" rIns="91440" bIns="45720" anchor="t">
            <a:spAutoFit/>
          </a:bodyPr>
          <a:lstStyle/>
          <a:p>
            <a:pPr marR="2459990" indent="-257175" fontAlgn="base">
              <a:buClr>
                <a:srgbClr val="FFC000"/>
              </a:buClr>
              <a:buSzPct val="150000"/>
            </a:pPr>
            <a:r>
              <a:rPr lang="pt-BR" sz="2600" b="1" dirty="0">
                <a:latin typeface="Avenir Next LT Pro" panose="020B0504020202020204" pitchFamily="34" charset="0"/>
                <a:ea typeface="Verdana"/>
              </a:rPr>
              <a:t>MITIGAÇÃO</a:t>
            </a:r>
          </a:p>
          <a:p>
            <a:pPr marR="2459990" indent="-257175"/>
            <a:r>
              <a:rPr lang="pt-BR" sz="2000" b="1" dirty="0">
                <a:latin typeface="Avenir Next LT Pro" panose="020B0504020202020204" pitchFamily="34" charset="0"/>
                <a:ea typeface="Verdana" panose="020B0604030504040204" pitchFamily="34" charset="0"/>
                <a:cs typeface="+mj-cs"/>
              </a:rPr>
              <a:t>PLANO DE AÇÃO CLIMÁTICA 2050 - PROJEÇÕES DE EMISSÕES</a:t>
            </a:r>
          </a:p>
        </p:txBody>
      </p:sp>
      <p:sp>
        <p:nvSpPr>
          <p:cNvPr id="68" name="Retângulo 67">
            <a:extLst>
              <a:ext uri="{FF2B5EF4-FFF2-40B4-BE49-F238E27FC236}">
                <a16:creationId xmlns:a16="http://schemas.microsoft.com/office/drawing/2014/main" id="{A7EE73AF-87A2-44EB-A609-4ECC865A1700}"/>
              </a:ext>
            </a:extLst>
          </p:cNvPr>
          <p:cNvSpPr/>
          <p:nvPr/>
        </p:nvSpPr>
        <p:spPr>
          <a:xfrm>
            <a:off x="10680016" y="6118113"/>
            <a:ext cx="1418382" cy="63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4971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descr="Uma imagem contendo Ícone&#10;&#10;Descrição gerada automaticamente">
            <a:extLst>
              <a:ext uri="{FF2B5EF4-FFF2-40B4-BE49-F238E27FC236}">
                <a16:creationId xmlns:a16="http://schemas.microsoft.com/office/drawing/2014/main" id="{D0CBE8D8-0110-46F5-8A9A-81725450AB9C}"/>
              </a:ext>
            </a:extLst>
          </p:cNvPr>
          <p:cNvPicPr>
            <a:picLocks noChangeAspect="1"/>
          </p:cNvPicPr>
          <p:nvPr/>
        </p:nvPicPr>
        <p:blipFill>
          <a:blip r:embed="rId2"/>
          <a:stretch>
            <a:fillRect/>
          </a:stretch>
        </p:blipFill>
        <p:spPr>
          <a:xfrm>
            <a:off x="10959795" y="254841"/>
            <a:ext cx="835033" cy="596870"/>
          </a:xfrm>
          <a:prstGeom prst="rect">
            <a:avLst/>
          </a:prstGeom>
        </p:spPr>
      </p:pic>
      <p:pic>
        <p:nvPicPr>
          <p:cNvPr id="3" name="Imagem 2">
            <a:extLst>
              <a:ext uri="{FF2B5EF4-FFF2-40B4-BE49-F238E27FC236}">
                <a16:creationId xmlns:a16="http://schemas.microsoft.com/office/drawing/2014/main" id="{E9094F9B-47CA-81AF-A56A-655561BEB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29" y="1976392"/>
            <a:ext cx="2980075" cy="3233566"/>
          </a:xfrm>
          <a:prstGeom prst="rect">
            <a:avLst/>
          </a:prstGeom>
        </p:spPr>
      </p:pic>
      <p:sp>
        <p:nvSpPr>
          <p:cNvPr id="4" name="CaixaDeTexto 3">
            <a:extLst>
              <a:ext uri="{FF2B5EF4-FFF2-40B4-BE49-F238E27FC236}">
                <a16:creationId xmlns:a16="http://schemas.microsoft.com/office/drawing/2014/main" id="{70169F94-6A2F-4AB5-6458-B5062B479B77}"/>
              </a:ext>
            </a:extLst>
          </p:cNvPr>
          <p:cNvSpPr txBox="1"/>
          <p:nvPr/>
        </p:nvSpPr>
        <p:spPr>
          <a:xfrm>
            <a:off x="265021" y="5527488"/>
            <a:ext cx="5378006" cy="907941"/>
          </a:xfrm>
          <a:prstGeom prst="rect">
            <a:avLst/>
          </a:prstGeom>
          <a:noFill/>
        </p:spPr>
        <p:txBody>
          <a:bodyPr wrap="square" rtlCol="0">
            <a:spAutoFit/>
          </a:bodyPr>
          <a:lstStyle/>
          <a:p>
            <a:pPr>
              <a:spcAft>
                <a:spcPts val="600"/>
              </a:spcAft>
              <a:buClr>
                <a:schemeClr val="tx1"/>
              </a:buClr>
              <a:buSzPct val="140000"/>
            </a:pPr>
            <a:r>
              <a:rPr lang="pt-BR" sz="1600" b="1" dirty="0">
                <a:latin typeface="Avenir Next LT Pro" panose="020B0504020202020204" pitchFamily="34" charset="0"/>
              </a:rPr>
              <a:t>Aprovado pelo Conselho Estadual de Política Energética – CEPE em 28/05/2024</a:t>
            </a:r>
          </a:p>
          <a:p>
            <a:pPr>
              <a:spcAft>
                <a:spcPts val="600"/>
              </a:spcAft>
              <a:buClr>
                <a:schemeClr val="tx1"/>
              </a:buClr>
              <a:buSzPct val="140000"/>
            </a:pPr>
            <a:r>
              <a:rPr lang="pt-BR" sz="1600" dirty="0">
                <a:latin typeface="Avenir Next LT Pro" panose="020B0504020202020204" pitchFamily="34" charset="0"/>
              </a:rPr>
              <a:t>Publicação no 2º semestre de 2024</a:t>
            </a:r>
          </a:p>
        </p:txBody>
      </p:sp>
      <p:grpSp>
        <p:nvGrpSpPr>
          <p:cNvPr id="27" name="Agrupar 26">
            <a:extLst>
              <a:ext uri="{FF2B5EF4-FFF2-40B4-BE49-F238E27FC236}">
                <a16:creationId xmlns:a16="http://schemas.microsoft.com/office/drawing/2014/main" id="{722EC641-9794-53A3-9ED9-3BFD59C2F63A}"/>
              </a:ext>
            </a:extLst>
          </p:cNvPr>
          <p:cNvGrpSpPr/>
          <p:nvPr/>
        </p:nvGrpSpPr>
        <p:grpSpPr>
          <a:xfrm>
            <a:off x="5311444" y="1877101"/>
            <a:ext cx="6041171" cy="1908253"/>
            <a:chOff x="605878" y="1798666"/>
            <a:chExt cx="6477553" cy="2138145"/>
          </a:xfrm>
        </p:grpSpPr>
        <p:sp>
          <p:nvSpPr>
            <p:cNvPr id="28" name="Forma Livre: Forma 27">
              <a:extLst>
                <a:ext uri="{FF2B5EF4-FFF2-40B4-BE49-F238E27FC236}">
                  <a16:creationId xmlns:a16="http://schemas.microsoft.com/office/drawing/2014/main" id="{41E933F4-1437-5EC5-9F57-A5112603DE37}"/>
                </a:ext>
              </a:extLst>
            </p:cNvPr>
            <p:cNvSpPr/>
            <p:nvPr/>
          </p:nvSpPr>
          <p:spPr>
            <a:xfrm>
              <a:off x="605878" y="1798666"/>
              <a:ext cx="1974863" cy="789945"/>
            </a:xfrm>
            <a:custGeom>
              <a:avLst/>
              <a:gdLst>
                <a:gd name="connsiteX0" fmla="*/ 0 w 1974863"/>
                <a:gd name="connsiteY0" fmla="*/ 0 h 789945"/>
                <a:gd name="connsiteX1" fmla="*/ 1974863 w 1974863"/>
                <a:gd name="connsiteY1" fmla="*/ 0 h 789945"/>
                <a:gd name="connsiteX2" fmla="*/ 1974863 w 1974863"/>
                <a:gd name="connsiteY2" fmla="*/ 789945 h 789945"/>
                <a:gd name="connsiteX3" fmla="*/ 0 w 1974863"/>
                <a:gd name="connsiteY3" fmla="*/ 789945 h 789945"/>
                <a:gd name="connsiteX4" fmla="*/ 0 w 1974863"/>
                <a:gd name="connsiteY4" fmla="*/ 0 h 78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789945">
                  <a:moveTo>
                    <a:pt x="0" y="0"/>
                  </a:moveTo>
                  <a:lnTo>
                    <a:pt x="1974863" y="0"/>
                  </a:lnTo>
                  <a:lnTo>
                    <a:pt x="1974863" y="789945"/>
                  </a:lnTo>
                  <a:lnTo>
                    <a:pt x="0" y="789945"/>
                  </a:lnTo>
                  <a:lnTo>
                    <a:pt x="0" y="0"/>
                  </a:lnTo>
                  <a:close/>
                </a:path>
              </a:pathLst>
            </a:custGeom>
            <a:solidFill>
              <a:srgbClr val="94AA5A"/>
            </a:solidFill>
            <a:ln>
              <a:noFill/>
            </a:ln>
          </p:spPr>
          <p:style>
            <a:lnRef idx="1">
              <a:scrgbClr r="0" g="0" b="0"/>
            </a:lnRef>
            <a:fillRef idx="3">
              <a:scrgbClr r="0" g="0" b="0"/>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pt-BR" sz="1400" b="1" dirty="0">
                  <a:solidFill>
                    <a:schemeClr val="bg1"/>
                  </a:solidFill>
                  <a:latin typeface="Avenir Next LT Pro" panose="020B0504020202020204" pitchFamily="34" charset="0"/>
                </a:rPr>
                <a:t>Meio Ambiente </a:t>
              </a:r>
              <a:br>
                <a:rPr lang="pt-BR" sz="1400" b="1" dirty="0">
                  <a:solidFill>
                    <a:schemeClr val="bg1"/>
                  </a:solidFill>
                  <a:latin typeface="Avenir Next LT Pro" panose="020B0504020202020204" pitchFamily="34" charset="0"/>
                </a:rPr>
              </a:br>
              <a:r>
                <a:rPr lang="pt-BR" sz="1400" b="1" dirty="0">
                  <a:solidFill>
                    <a:schemeClr val="bg1"/>
                  </a:solidFill>
                  <a:latin typeface="Avenir Next LT Pro" panose="020B0504020202020204" pitchFamily="34" charset="0"/>
                </a:rPr>
                <a:t>e Social</a:t>
              </a:r>
            </a:p>
          </p:txBody>
        </p:sp>
        <p:sp>
          <p:nvSpPr>
            <p:cNvPr id="29" name="Forma Livre: Forma 28">
              <a:extLst>
                <a:ext uri="{FF2B5EF4-FFF2-40B4-BE49-F238E27FC236}">
                  <a16:creationId xmlns:a16="http://schemas.microsoft.com/office/drawing/2014/main" id="{1F126E99-DA0E-C957-13EA-0AB11887F863}"/>
                </a:ext>
              </a:extLst>
            </p:cNvPr>
            <p:cNvSpPr/>
            <p:nvPr/>
          </p:nvSpPr>
          <p:spPr>
            <a:xfrm>
              <a:off x="605878" y="2588612"/>
              <a:ext cx="1974863" cy="1348199"/>
            </a:xfrm>
            <a:custGeom>
              <a:avLst/>
              <a:gdLst>
                <a:gd name="connsiteX0" fmla="*/ 0 w 1974863"/>
                <a:gd name="connsiteY0" fmla="*/ 0 h 2854800"/>
                <a:gd name="connsiteX1" fmla="*/ 1974863 w 1974863"/>
                <a:gd name="connsiteY1" fmla="*/ 0 h 2854800"/>
                <a:gd name="connsiteX2" fmla="*/ 1974863 w 1974863"/>
                <a:gd name="connsiteY2" fmla="*/ 2854800 h 2854800"/>
                <a:gd name="connsiteX3" fmla="*/ 0 w 1974863"/>
                <a:gd name="connsiteY3" fmla="*/ 2854800 h 2854800"/>
                <a:gd name="connsiteX4" fmla="*/ 0 w 197486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2854800">
                  <a:moveTo>
                    <a:pt x="0" y="0"/>
                  </a:moveTo>
                  <a:lnTo>
                    <a:pt x="1974863" y="0"/>
                  </a:lnTo>
                  <a:lnTo>
                    <a:pt x="1974863" y="2854800"/>
                  </a:lnTo>
                  <a:lnTo>
                    <a:pt x="0" y="2854800"/>
                  </a:lnTo>
                  <a:lnTo>
                    <a:pt x="0" y="0"/>
                  </a:lnTo>
                  <a:close/>
                </a:path>
              </a:pathLst>
            </a:custGeom>
            <a:solidFill>
              <a:schemeClr val="bg1">
                <a:lumMod val="85000"/>
                <a:alpha val="50196"/>
              </a:schemeClr>
            </a:solidFill>
            <a:ln>
              <a:noFill/>
            </a:ln>
          </p:spPr>
          <p:style>
            <a:lnRef idx="1">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75600" numCol="1" spcCol="1270" anchor="t" anchorCtr="0">
              <a:noAutofit/>
            </a:bodyPr>
            <a:lstStyle/>
            <a:p>
              <a:pPr marL="114300" lvl="1" indent="-114300" algn="l" defTabSz="622300">
                <a:spcBef>
                  <a:spcPct val="0"/>
                </a:spcBef>
                <a:buChar char="•"/>
              </a:pPr>
              <a:r>
                <a:rPr lang="pt-BR" sz="1400" dirty="0">
                  <a:solidFill>
                    <a:schemeClr val="tx1"/>
                  </a:solidFill>
                  <a:latin typeface="Avenir Next LT Pro" panose="020B0504020202020204" pitchFamily="34" charset="0"/>
                </a:rPr>
                <a:t>Intensidade de carbono</a:t>
              </a:r>
            </a:p>
            <a:p>
              <a:pPr marL="114300" lvl="1" indent="-114300" algn="l" defTabSz="622300">
                <a:spcBef>
                  <a:spcPct val="0"/>
                </a:spcBef>
                <a:buChar char="•"/>
              </a:pPr>
              <a:r>
                <a:rPr lang="pt-BR" sz="1400" dirty="0">
                  <a:solidFill>
                    <a:schemeClr val="tx1"/>
                  </a:solidFill>
                  <a:latin typeface="Avenir Next LT Pro" panose="020B0504020202020204" pitchFamily="34" charset="0"/>
                </a:rPr>
                <a:t>Gestão da água</a:t>
              </a:r>
            </a:p>
            <a:p>
              <a:pPr marL="114300" lvl="1" indent="-114300" algn="l" defTabSz="622300">
                <a:spcBef>
                  <a:spcPct val="0"/>
                </a:spcBef>
                <a:buChar char="•"/>
              </a:pPr>
              <a:r>
                <a:rPr lang="pt-BR" sz="1400" dirty="0">
                  <a:solidFill>
                    <a:schemeClr val="tx1"/>
                  </a:solidFill>
                  <a:latin typeface="Avenir Next LT Pro" panose="020B0504020202020204" pitchFamily="34" charset="0"/>
                </a:rPr>
                <a:t>Gestão de resíduos</a:t>
              </a:r>
              <a:endParaRPr lang="pt-BR" sz="1600" dirty="0">
                <a:solidFill>
                  <a:schemeClr val="tx1"/>
                </a:solidFill>
                <a:latin typeface="Avenir Next LT Pro" panose="020B0504020202020204" pitchFamily="34" charset="0"/>
              </a:endParaRPr>
            </a:p>
          </p:txBody>
        </p:sp>
        <p:sp>
          <p:nvSpPr>
            <p:cNvPr id="30" name="Forma Livre: Forma 29">
              <a:extLst>
                <a:ext uri="{FF2B5EF4-FFF2-40B4-BE49-F238E27FC236}">
                  <a16:creationId xmlns:a16="http://schemas.microsoft.com/office/drawing/2014/main" id="{44D82776-CDE7-F195-EF59-F55FACBB9B68}"/>
                </a:ext>
              </a:extLst>
            </p:cNvPr>
            <p:cNvSpPr/>
            <p:nvPr/>
          </p:nvSpPr>
          <p:spPr>
            <a:xfrm>
              <a:off x="2857223" y="1798666"/>
              <a:ext cx="1974863" cy="789945"/>
            </a:xfrm>
            <a:custGeom>
              <a:avLst/>
              <a:gdLst>
                <a:gd name="connsiteX0" fmla="*/ 0 w 1974863"/>
                <a:gd name="connsiteY0" fmla="*/ 0 h 789945"/>
                <a:gd name="connsiteX1" fmla="*/ 1974863 w 1974863"/>
                <a:gd name="connsiteY1" fmla="*/ 0 h 789945"/>
                <a:gd name="connsiteX2" fmla="*/ 1974863 w 1974863"/>
                <a:gd name="connsiteY2" fmla="*/ 789945 h 789945"/>
                <a:gd name="connsiteX3" fmla="*/ 0 w 1974863"/>
                <a:gd name="connsiteY3" fmla="*/ 789945 h 789945"/>
                <a:gd name="connsiteX4" fmla="*/ 0 w 1974863"/>
                <a:gd name="connsiteY4" fmla="*/ 0 h 78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789945">
                  <a:moveTo>
                    <a:pt x="0" y="0"/>
                  </a:moveTo>
                  <a:lnTo>
                    <a:pt x="1974863" y="0"/>
                  </a:lnTo>
                  <a:lnTo>
                    <a:pt x="1974863" y="789945"/>
                  </a:lnTo>
                  <a:lnTo>
                    <a:pt x="0" y="789945"/>
                  </a:lnTo>
                  <a:lnTo>
                    <a:pt x="0" y="0"/>
                  </a:lnTo>
                  <a:close/>
                </a:path>
              </a:pathLst>
            </a:custGeom>
            <a:solidFill>
              <a:srgbClr val="94AA5A"/>
            </a:solidFill>
            <a:ln>
              <a:noFill/>
            </a:ln>
          </p:spPr>
          <p:style>
            <a:lnRef idx="1">
              <a:scrgbClr r="0" g="0" b="0"/>
            </a:lnRef>
            <a:fillRef idx="3">
              <a:scrgbClr r="0" g="0" b="0"/>
            </a:fillRef>
            <a:effectRef idx="2">
              <a:schemeClr val="accent5">
                <a:hueOff val="-1689636"/>
                <a:satOff val="-4355"/>
                <a:lumOff val="-2941"/>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pt-BR" sz="1400" b="1" dirty="0">
                  <a:solidFill>
                    <a:schemeClr val="bg1"/>
                  </a:solidFill>
                  <a:latin typeface="Avenir Next LT Pro" panose="020B0504020202020204" pitchFamily="34" charset="0"/>
                </a:rPr>
                <a:t>Tecnologia</a:t>
              </a:r>
            </a:p>
          </p:txBody>
        </p:sp>
        <p:sp>
          <p:nvSpPr>
            <p:cNvPr id="31" name="Forma Livre: Forma 30">
              <a:extLst>
                <a:ext uri="{FF2B5EF4-FFF2-40B4-BE49-F238E27FC236}">
                  <a16:creationId xmlns:a16="http://schemas.microsoft.com/office/drawing/2014/main" id="{E83F66E6-7D15-FD2F-8939-D1A1C4B9A5C0}"/>
                </a:ext>
              </a:extLst>
            </p:cNvPr>
            <p:cNvSpPr/>
            <p:nvPr/>
          </p:nvSpPr>
          <p:spPr>
            <a:xfrm>
              <a:off x="2857223" y="2588613"/>
              <a:ext cx="1974863" cy="1348198"/>
            </a:xfrm>
            <a:custGeom>
              <a:avLst/>
              <a:gdLst>
                <a:gd name="connsiteX0" fmla="*/ 0 w 1974863"/>
                <a:gd name="connsiteY0" fmla="*/ 0 h 2854800"/>
                <a:gd name="connsiteX1" fmla="*/ 1974863 w 1974863"/>
                <a:gd name="connsiteY1" fmla="*/ 0 h 2854800"/>
                <a:gd name="connsiteX2" fmla="*/ 1974863 w 1974863"/>
                <a:gd name="connsiteY2" fmla="*/ 2854800 h 2854800"/>
                <a:gd name="connsiteX3" fmla="*/ 0 w 1974863"/>
                <a:gd name="connsiteY3" fmla="*/ 2854800 h 2854800"/>
                <a:gd name="connsiteX4" fmla="*/ 0 w 197486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2854800">
                  <a:moveTo>
                    <a:pt x="0" y="0"/>
                  </a:moveTo>
                  <a:lnTo>
                    <a:pt x="1974863" y="0"/>
                  </a:lnTo>
                  <a:lnTo>
                    <a:pt x="1974863" y="2854800"/>
                  </a:lnTo>
                  <a:lnTo>
                    <a:pt x="0" y="2854800"/>
                  </a:lnTo>
                  <a:lnTo>
                    <a:pt x="0" y="0"/>
                  </a:lnTo>
                  <a:close/>
                </a:path>
              </a:pathLst>
            </a:custGeom>
            <a:solidFill>
              <a:schemeClr val="bg1">
                <a:lumMod val="85000"/>
                <a:alpha val="50196"/>
              </a:schemeClr>
            </a:solidFill>
            <a:ln>
              <a:noFill/>
            </a:ln>
          </p:spPr>
          <p:style>
            <a:lnRef idx="1">
              <a:scrgbClr r="0" g="0" b="0"/>
            </a:lnRef>
            <a:fillRef idx="1">
              <a:scrgbClr r="0" g="0" b="0"/>
            </a:fillRef>
            <a:effectRef idx="0">
              <a:schemeClr val="accent5">
                <a:tint val="40000"/>
                <a:alpha val="90000"/>
                <a:hueOff val="-1684941"/>
                <a:satOff val="-5708"/>
                <a:lumOff val="-732"/>
                <a:alphaOff val="0"/>
              </a:schemeClr>
            </a:effectRef>
            <a:fontRef idx="minor">
              <a:schemeClr val="dk1">
                <a:hueOff val="0"/>
                <a:satOff val="0"/>
                <a:lumOff val="0"/>
                <a:alphaOff val="0"/>
              </a:schemeClr>
            </a:fontRef>
          </p:style>
          <p:txBody>
            <a:bodyPr spcFirstLastPara="0" vert="horz" wrap="square" lIns="74676" tIns="74676" rIns="99568" bIns="75600" numCol="1" spcCol="1270" anchor="t" anchorCtr="0">
              <a:noAutofit/>
            </a:bodyPr>
            <a:lstStyle/>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PD&amp;I</a:t>
              </a:r>
            </a:p>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Capacitação</a:t>
              </a:r>
            </a:p>
          </p:txBody>
        </p:sp>
        <p:sp>
          <p:nvSpPr>
            <p:cNvPr id="32" name="Forma Livre: Forma 31">
              <a:extLst>
                <a:ext uri="{FF2B5EF4-FFF2-40B4-BE49-F238E27FC236}">
                  <a16:creationId xmlns:a16="http://schemas.microsoft.com/office/drawing/2014/main" id="{123E20C8-9443-7A5A-8031-03975C0F9C30}"/>
                </a:ext>
              </a:extLst>
            </p:cNvPr>
            <p:cNvSpPr/>
            <p:nvPr/>
          </p:nvSpPr>
          <p:spPr>
            <a:xfrm>
              <a:off x="5108568" y="1798666"/>
              <a:ext cx="1974863" cy="789945"/>
            </a:xfrm>
            <a:custGeom>
              <a:avLst/>
              <a:gdLst>
                <a:gd name="connsiteX0" fmla="*/ 0 w 1974863"/>
                <a:gd name="connsiteY0" fmla="*/ 0 h 789945"/>
                <a:gd name="connsiteX1" fmla="*/ 1974863 w 1974863"/>
                <a:gd name="connsiteY1" fmla="*/ 0 h 789945"/>
                <a:gd name="connsiteX2" fmla="*/ 1974863 w 1974863"/>
                <a:gd name="connsiteY2" fmla="*/ 789945 h 789945"/>
                <a:gd name="connsiteX3" fmla="*/ 0 w 1974863"/>
                <a:gd name="connsiteY3" fmla="*/ 789945 h 789945"/>
                <a:gd name="connsiteX4" fmla="*/ 0 w 1974863"/>
                <a:gd name="connsiteY4" fmla="*/ 0 h 78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789945">
                  <a:moveTo>
                    <a:pt x="0" y="0"/>
                  </a:moveTo>
                  <a:lnTo>
                    <a:pt x="1974863" y="0"/>
                  </a:lnTo>
                  <a:lnTo>
                    <a:pt x="1974863" y="789945"/>
                  </a:lnTo>
                  <a:lnTo>
                    <a:pt x="0" y="789945"/>
                  </a:lnTo>
                  <a:lnTo>
                    <a:pt x="0" y="0"/>
                  </a:lnTo>
                  <a:close/>
                </a:path>
              </a:pathLst>
            </a:custGeom>
            <a:solidFill>
              <a:srgbClr val="94AA5A"/>
            </a:solidFill>
            <a:ln>
              <a:noFill/>
            </a:ln>
          </p:spPr>
          <p:style>
            <a:lnRef idx="1">
              <a:scrgbClr r="0" g="0" b="0"/>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99568" tIns="56896" rIns="99568" bIns="56896" numCol="1" spcCol="1270" anchor="ctr" anchorCtr="0">
              <a:noAutofit/>
            </a:bodyPr>
            <a:lstStyle/>
            <a:p>
              <a:pPr lvl="0" indent="0" algn="ctr" defTabSz="622300">
                <a:lnSpc>
                  <a:spcPct val="90000"/>
                </a:lnSpc>
                <a:spcBef>
                  <a:spcPct val="0"/>
                </a:spcBef>
                <a:spcAft>
                  <a:spcPct val="35000"/>
                </a:spcAft>
                <a:buNone/>
              </a:pPr>
              <a:r>
                <a:rPr lang="pt-BR" sz="1400" b="1" dirty="0">
                  <a:solidFill>
                    <a:schemeClr val="bg1"/>
                  </a:solidFill>
                  <a:latin typeface="Avenir Next LT Pro" panose="020B0504020202020204" pitchFamily="34" charset="0"/>
                </a:rPr>
                <a:t>Infraestrutura</a:t>
              </a:r>
            </a:p>
          </p:txBody>
        </p:sp>
        <p:sp>
          <p:nvSpPr>
            <p:cNvPr id="33" name="Forma Livre: Forma 32">
              <a:extLst>
                <a:ext uri="{FF2B5EF4-FFF2-40B4-BE49-F238E27FC236}">
                  <a16:creationId xmlns:a16="http://schemas.microsoft.com/office/drawing/2014/main" id="{0912B64F-04E9-526E-4725-295B0E30BCF0}"/>
                </a:ext>
              </a:extLst>
            </p:cNvPr>
            <p:cNvSpPr/>
            <p:nvPr/>
          </p:nvSpPr>
          <p:spPr>
            <a:xfrm>
              <a:off x="5108568" y="2588612"/>
              <a:ext cx="1974863" cy="1348199"/>
            </a:xfrm>
            <a:custGeom>
              <a:avLst/>
              <a:gdLst>
                <a:gd name="connsiteX0" fmla="*/ 0 w 1974863"/>
                <a:gd name="connsiteY0" fmla="*/ 0 h 2854800"/>
                <a:gd name="connsiteX1" fmla="*/ 1974863 w 1974863"/>
                <a:gd name="connsiteY1" fmla="*/ 0 h 2854800"/>
                <a:gd name="connsiteX2" fmla="*/ 1974863 w 1974863"/>
                <a:gd name="connsiteY2" fmla="*/ 2854800 h 2854800"/>
                <a:gd name="connsiteX3" fmla="*/ 0 w 1974863"/>
                <a:gd name="connsiteY3" fmla="*/ 2854800 h 2854800"/>
                <a:gd name="connsiteX4" fmla="*/ 0 w 197486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2854800">
                  <a:moveTo>
                    <a:pt x="0" y="0"/>
                  </a:moveTo>
                  <a:lnTo>
                    <a:pt x="1974863" y="0"/>
                  </a:lnTo>
                  <a:lnTo>
                    <a:pt x="1974863" y="2854800"/>
                  </a:lnTo>
                  <a:lnTo>
                    <a:pt x="0" y="2854800"/>
                  </a:lnTo>
                  <a:lnTo>
                    <a:pt x="0" y="0"/>
                  </a:lnTo>
                  <a:close/>
                </a:path>
              </a:pathLst>
            </a:custGeom>
            <a:solidFill>
              <a:schemeClr val="bg1">
                <a:lumMod val="85000"/>
                <a:alpha val="50196"/>
              </a:schemeClr>
            </a:solidFill>
            <a:ln>
              <a:noFill/>
            </a:ln>
          </p:spPr>
          <p:style>
            <a:lnRef idx="1">
              <a:scrgbClr r="0" g="0" b="0"/>
            </a:lnRef>
            <a:fillRef idx="1">
              <a:scrgbClr r="0" g="0" b="0"/>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74676" tIns="74676" rIns="99568" bIns="75600" numCol="1" spcCol="1270" anchor="t" anchorCtr="0">
              <a:noAutofit/>
            </a:bodyPr>
            <a:lstStyle/>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Otimização</a:t>
              </a:r>
            </a:p>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Expansão</a:t>
              </a:r>
            </a:p>
          </p:txBody>
        </p:sp>
      </p:grpSp>
      <p:pic>
        <p:nvPicPr>
          <p:cNvPr id="34" name="Gráfico 33">
            <a:extLst>
              <a:ext uri="{FF2B5EF4-FFF2-40B4-BE49-F238E27FC236}">
                <a16:creationId xmlns:a16="http://schemas.microsoft.com/office/drawing/2014/main" id="{E3A6B42A-77CA-DEC6-D674-0FDDD26CB5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6730" y="1520006"/>
            <a:ext cx="619125" cy="619125"/>
          </a:xfrm>
          <a:prstGeom prst="rect">
            <a:avLst/>
          </a:prstGeom>
          <a:effectLst>
            <a:outerShdw blurRad="50800" dist="38100" dir="2700000" algn="tl" rotWithShape="0">
              <a:prstClr val="black">
                <a:alpha val="40000"/>
              </a:prstClr>
            </a:outerShdw>
          </a:effectLst>
        </p:spPr>
      </p:pic>
      <p:pic>
        <p:nvPicPr>
          <p:cNvPr id="35" name="Gráfico 34">
            <a:extLst>
              <a:ext uri="{FF2B5EF4-FFF2-40B4-BE49-F238E27FC236}">
                <a16:creationId xmlns:a16="http://schemas.microsoft.com/office/drawing/2014/main" id="{79169D27-8A38-1736-D55E-8B9EA59931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1116" y="1533653"/>
            <a:ext cx="619125" cy="619125"/>
          </a:xfrm>
          <a:prstGeom prst="rect">
            <a:avLst/>
          </a:prstGeom>
          <a:effectLst>
            <a:outerShdw blurRad="50800" dist="38100" dir="2700000" algn="tl" rotWithShape="0">
              <a:prstClr val="black">
                <a:alpha val="40000"/>
              </a:prstClr>
            </a:outerShdw>
          </a:effectLst>
        </p:spPr>
      </p:pic>
      <p:pic>
        <p:nvPicPr>
          <p:cNvPr id="36" name="Gráfico 35">
            <a:extLst>
              <a:ext uri="{FF2B5EF4-FFF2-40B4-BE49-F238E27FC236}">
                <a16:creationId xmlns:a16="http://schemas.microsoft.com/office/drawing/2014/main" id="{1597F5A7-74DB-EBC0-B941-B79D6A5014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25644" y="1521993"/>
            <a:ext cx="619125" cy="619125"/>
          </a:xfrm>
          <a:prstGeom prst="rect">
            <a:avLst/>
          </a:prstGeom>
          <a:effectLst>
            <a:outerShdw blurRad="50800" dist="38100" dir="2700000" algn="tl" rotWithShape="0">
              <a:prstClr val="black">
                <a:alpha val="40000"/>
              </a:prstClr>
            </a:outerShdw>
          </a:effectLst>
        </p:spPr>
      </p:pic>
      <p:grpSp>
        <p:nvGrpSpPr>
          <p:cNvPr id="37" name="Agrupar 36">
            <a:extLst>
              <a:ext uri="{FF2B5EF4-FFF2-40B4-BE49-F238E27FC236}">
                <a16:creationId xmlns:a16="http://schemas.microsoft.com/office/drawing/2014/main" id="{559C8576-AB7F-0112-9BE8-68EBDFAFCD2D}"/>
              </a:ext>
            </a:extLst>
          </p:cNvPr>
          <p:cNvGrpSpPr/>
          <p:nvPr/>
        </p:nvGrpSpPr>
        <p:grpSpPr>
          <a:xfrm>
            <a:off x="6361282" y="3993936"/>
            <a:ext cx="3941495" cy="2300372"/>
            <a:chOff x="7359912" y="1798666"/>
            <a:chExt cx="4226208" cy="2577504"/>
          </a:xfrm>
        </p:grpSpPr>
        <p:sp>
          <p:nvSpPr>
            <p:cNvPr id="38" name="Forma Livre: Forma 37">
              <a:extLst>
                <a:ext uri="{FF2B5EF4-FFF2-40B4-BE49-F238E27FC236}">
                  <a16:creationId xmlns:a16="http://schemas.microsoft.com/office/drawing/2014/main" id="{ECFF0702-4E27-5775-925D-CCFED79D9C70}"/>
                </a:ext>
              </a:extLst>
            </p:cNvPr>
            <p:cNvSpPr/>
            <p:nvPr/>
          </p:nvSpPr>
          <p:spPr>
            <a:xfrm>
              <a:off x="7359912" y="1798666"/>
              <a:ext cx="1974863" cy="789945"/>
            </a:xfrm>
            <a:custGeom>
              <a:avLst/>
              <a:gdLst>
                <a:gd name="connsiteX0" fmla="*/ 0 w 1974863"/>
                <a:gd name="connsiteY0" fmla="*/ 0 h 789945"/>
                <a:gd name="connsiteX1" fmla="*/ 1974863 w 1974863"/>
                <a:gd name="connsiteY1" fmla="*/ 0 h 789945"/>
                <a:gd name="connsiteX2" fmla="*/ 1974863 w 1974863"/>
                <a:gd name="connsiteY2" fmla="*/ 789945 h 789945"/>
                <a:gd name="connsiteX3" fmla="*/ 0 w 1974863"/>
                <a:gd name="connsiteY3" fmla="*/ 789945 h 789945"/>
                <a:gd name="connsiteX4" fmla="*/ 0 w 1974863"/>
                <a:gd name="connsiteY4" fmla="*/ 0 h 78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789945">
                  <a:moveTo>
                    <a:pt x="0" y="0"/>
                  </a:moveTo>
                  <a:lnTo>
                    <a:pt x="1974863" y="0"/>
                  </a:lnTo>
                  <a:lnTo>
                    <a:pt x="1974863" y="789945"/>
                  </a:lnTo>
                  <a:lnTo>
                    <a:pt x="0" y="789945"/>
                  </a:lnTo>
                  <a:lnTo>
                    <a:pt x="0" y="0"/>
                  </a:lnTo>
                  <a:close/>
                </a:path>
              </a:pathLst>
            </a:custGeom>
            <a:solidFill>
              <a:srgbClr val="94AA5A"/>
            </a:solidFill>
            <a:ln>
              <a:noFill/>
            </a:ln>
          </p:spPr>
          <p:style>
            <a:lnRef idx="1">
              <a:scrgbClr r="0" g="0" b="0"/>
            </a:lnRef>
            <a:fillRef idx="3">
              <a:scrgbClr r="0" g="0" b="0"/>
            </a:fillRef>
            <a:effectRef idx="2">
              <a:schemeClr val="accent5">
                <a:hueOff val="-5068907"/>
                <a:satOff val="-13064"/>
                <a:lumOff val="-8824"/>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pt-BR" sz="1400" b="1" dirty="0">
                  <a:solidFill>
                    <a:schemeClr val="bg1"/>
                  </a:solidFill>
                  <a:latin typeface="Avenir Next LT Pro" panose="020B0504020202020204" pitchFamily="34" charset="0"/>
                </a:rPr>
                <a:t>Mercado</a:t>
              </a:r>
            </a:p>
          </p:txBody>
        </p:sp>
        <p:sp>
          <p:nvSpPr>
            <p:cNvPr id="39" name="Forma Livre: Forma 38">
              <a:extLst>
                <a:ext uri="{FF2B5EF4-FFF2-40B4-BE49-F238E27FC236}">
                  <a16:creationId xmlns:a16="http://schemas.microsoft.com/office/drawing/2014/main" id="{46737EE4-D470-B190-461D-9285BFB3A592}"/>
                </a:ext>
              </a:extLst>
            </p:cNvPr>
            <p:cNvSpPr/>
            <p:nvPr/>
          </p:nvSpPr>
          <p:spPr>
            <a:xfrm>
              <a:off x="7359912" y="2588612"/>
              <a:ext cx="1974863" cy="1787558"/>
            </a:xfrm>
            <a:custGeom>
              <a:avLst/>
              <a:gdLst>
                <a:gd name="connsiteX0" fmla="*/ 0 w 1974863"/>
                <a:gd name="connsiteY0" fmla="*/ 0 h 2854800"/>
                <a:gd name="connsiteX1" fmla="*/ 1974863 w 1974863"/>
                <a:gd name="connsiteY1" fmla="*/ 0 h 2854800"/>
                <a:gd name="connsiteX2" fmla="*/ 1974863 w 1974863"/>
                <a:gd name="connsiteY2" fmla="*/ 2854800 h 2854800"/>
                <a:gd name="connsiteX3" fmla="*/ 0 w 1974863"/>
                <a:gd name="connsiteY3" fmla="*/ 2854800 h 2854800"/>
                <a:gd name="connsiteX4" fmla="*/ 0 w 197486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2854800">
                  <a:moveTo>
                    <a:pt x="0" y="0"/>
                  </a:moveTo>
                  <a:lnTo>
                    <a:pt x="1974863" y="0"/>
                  </a:lnTo>
                  <a:lnTo>
                    <a:pt x="1974863" y="2854800"/>
                  </a:lnTo>
                  <a:lnTo>
                    <a:pt x="0" y="2854800"/>
                  </a:lnTo>
                  <a:lnTo>
                    <a:pt x="0" y="0"/>
                  </a:lnTo>
                  <a:close/>
                </a:path>
              </a:pathLst>
            </a:custGeom>
            <a:solidFill>
              <a:schemeClr val="bg1">
                <a:lumMod val="85000"/>
                <a:alpha val="50196"/>
              </a:schemeClr>
            </a:solidFill>
            <a:ln>
              <a:noFill/>
            </a:ln>
          </p:spPr>
          <p:style>
            <a:lnRef idx="1">
              <a:scrgbClr r="0" g="0" b="0"/>
            </a:lnRef>
            <a:fillRef idx="1">
              <a:scrgbClr r="0" g="0" b="0"/>
            </a:fillRef>
            <a:effectRef idx="0">
              <a:schemeClr val="accent5">
                <a:tint val="40000"/>
                <a:alpha val="90000"/>
                <a:hueOff val="-5054821"/>
                <a:satOff val="-17124"/>
                <a:lumOff val="-2196"/>
                <a:alphaOff val="0"/>
              </a:schemeClr>
            </a:effectRef>
            <a:fontRef idx="minor">
              <a:schemeClr val="dk1">
                <a:hueOff val="0"/>
                <a:satOff val="0"/>
                <a:lumOff val="0"/>
                <a:alphaOff val="0"/>
              </a:schemeClr>
            </a:fontRef>
          </p:style>
          <p:txBody>
            <a:bodyPr spcFirstLastPara="0" vert="horz" wrap="square" lIns="74676" tIns="74676" rIns="99568" bIns="75600" numCol="1" spcCol="1270" anchor="t" anchorCtr="0">
              <a:noAutofit/>
            </a:bodyPr>
            <a:lstStyle/>
            <a:p>
              <a:pPr marL="114300" lvl="1" indent="-114300" defTabSz="622300">
                <a:lnSpc>
                  <a:spcPct val="90000"/>
                </a:lnSpc>
                <a:spcBef>
                  <a:spcPct val="0"/>
                </a:spcBef>
                <a:spcAft>
                  <a:spcPct val="15000"/>
                </a:spcAft>
                <a:buFontTx/>
                <a:buChar char="•"/>
              </a:pPr>
              <a:r>
                <a:rPr lang="pt-BR" sz="1400" dirty="0">
                  <a:solidFill>
                    <a:schemeClr val="tx1"/>
                  </a:solidFill>
                  <a:latin typeface="Avenir Next LT Pro" panose="020B0504020202020204" pitchFamily="34" charset="0"/>
                </a:rPr>
                <a:t>Incentivos</a:t>
              </a:r>
            </a:p>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Estímulo a novos modelos de negócios</a:t>
              </a:r>
            </a:p>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Desenvolvimento da cadeia produtiva</a:t>
              </a:r>
            </a:p>
            <a:p>
              <a:pPr marL="114300" lvl="1" indent="-114300" algn="l" defTabSz="622300">
                <a:lnSpc>
                  <a:spcPct val="90000"/>
                </a:lnSpc>
                <a:spcBef>
                  <a:spcPct val="0"/>
                </a:spcBef>
                <a:spcAft>
                  <a:spcPct val="15000"/>
                </a:spcAft>
                <a:buChar char="•"/>
              </a:pPr>
              <a:endParaRPr lang="pt-BR" sz="1400" kern="1200" dirty="0">
                <a:solidFill>
                  <a:srgbClr val="0A3817"/>
                </a:solidFill>
                <a:latin typeface="Verdana" panose="020B0604030504040204" pitchFamily="34" charset="0"/>
                <a:ea typeface="Verdana" panose="020B0604030504040204" pitchFamily="34" charset="0"/>
              </a:endParaRPr>
            </a:p>
          </p:txBody>
        </p:sp>
        <p:sp>
          <p:nvSpPr>
            <p:cNvPr id="40" name="Forma Livre: Forma 39">
              <a:extLst>
                <a:ext uri="{FF2B5EF4-FFF2-40B4-BE49-F238E27FC236}">
                  <a16:creationId xmlns:a16="http://schemas.microsoft.com/office/drawing/2014/main" id="{EF2A446A-D9D9-F680-B915-CCB48AA773E1}"/>
                </a:ext>
              </a:extLst>
            </p:cNvPr>
            <p:cNvSpPr/>
            <p:nvPr/>
          </p:nvSpPr>
          <p:spPr>
            <a:xfrm>
              <a:off x="9611257" y="1798666"/>
              <a:ext cx="1974863" cy="789944"/>
            </a:xfrm>
            <a:custGeom>
              <a:avLst/>
              <a:gdLst>
                <a:gd name="connsiteX0" fmla="*/ 0 w 1974863"/>
                <a:gd name="connsiteY0" fmla="*/ 0 h 789945"/>
                <a:gd name="connsiteX1" fmla="*/ 1974863 w 1974863"/>
                <a:gd name="connsiteY1" fmla="*/ 0 h 789945"/>
                <a:gd name="connsiteX2" fmla="*/ 1974863 w 1974863"/>
                <a:gd name="connsiteY2" fmla="*/ 789945 h 789945"/>
                <a:gd name="connsiteX3" fmla="*/ 0 w 1974863"/>
                <a:gd name="connsiteY3" fmla="*/ 789945 h 789945"/>
                <a:gd name="connsiteX4" fmla="*/ 0 w 1974863"/>
                <a:gd name="connsiteY4" fmla="*/ 0 h 78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789945">
                  <a:moveTo>
                    <a:pt x="0" y="0"/>
                  </a:moveTo>
                  <a:lnTo>
                    <a:pt x="1974863" y="0"/>
                  </a:lnTo>
                  <a:lnTo>
                    <a:pt x="1974863" y="789945"/>
                  </a:lnTo>
                  <a:lnTo>
                    <a:pt x="0" y="789945"/>
                  </a:lnTo>
                  <a:lnTo>
                    <a:pt x="0" y="0"/>
                  </a:lnTo>
                  <a:close/>
                </a:path>
              </a:pathLst>
            </a:custGeom>
            <a:solidFill>
              <a:srgbClr val="94AA5A"/>
            </a:solidFill>
            <a:ln>
              <a:noFill/>
            </a:ln>
          </p:spPr>
          <p:style>
            <a:lnRef idx="1">
              <a:scrgbClr r="0" g="0" b="0"/>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pt-BR" sz="1400" b="1" dirty="0">
                  <a:solidFill>
                    <a:schemeClr val="bg1"/>
                  </a:solidFill>
                  <a:latin typeface="Avenir Next LT Pro" panose="020B0504020202020204" pitchFamily="34" charset="0"/>
                </a:rPr>
                <a:t>Regulação</a:t>
              </a:r>
            </a:p>
          </p:txBody>
        </p:sp>
        <p:sp>
          <p:nvSpPr>
            <p:cNvPr id="41" name="Forma Livre: Forma 40">
              <a:extLst>
                <a:ext uri="{FF2B5EF4-FFF2-40B4-BE49-F238E27FC236}">
                  <a16:creationId xmlns:a16="http://schemas.microsoft.com/office/drawing/2014/main" id="{03C017E5-4C0E-1793-A271-39E4A2ED1A20}"/>
                </a:ext>
              </a:extLst>
            </p:cNvPr>
            <p:cNvSpPr/>
            <p:nvPr/>
          </p:nvSpPr>
          <p:spPr>
            <a:xfrm>
              <a:off x="9611257" y="2588612"/>
              <a:ext cx="1974863" cy="1787558"/>
            </a:xfrm>
            <a:custGeom>
              <a:avLst/>
              <a:gdLst>
                <a:gd name="connsiteX0" fmla="*/ 0 w 1974863"/>
                <a:gd name="connsiteY0" fmla="*/ 0 h 2854800"/>
                <a:gd name="connsiteX1" fmla="*/ 1974863 w 1974863"/>
                <a:gd name="connsiteY1" fmla="*/ 0 h 2854800"/>
                <a:gd name="connsiteX2" fmla="*/ 1974863 w 1974863"/>
                <a:gd name="connsiteY2" fmla="*/ 2854800 h 2854800"/>
                <a:gd name="connsiteX3" fmla="*/ 0 w 1974863"/>
                <a:gd name="connsiteY3" fmla="*/ 2854800 h 2854800"/>
                <a:gd name="connsiteX4" fmla="*/ 0 w 197486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63" h="2854800">
                  <a:moveTo>
                    <a:pt x="0" y="0"/>
                  </a:moveTo>
                  <a:lnTo>
                    <a:pt x="1974863" y="0"/>
                  </a:lnTo>
                  <a:lnTo>
                    <a:pt x="1974863" y="2854800"/>
                  </a:lnTo>
                  <a:lnTo>
                    <a:pt x="0" y="2854800"/>
                  </a:lnTo>
                  <a:lnTo>
                    <a:pt x="0" y="0"/>
                  </a:lnTo>
                  <a:close/>
                </a:path>
              </a:pathLst>
            </a:custGeom>
            <a:solidFill>
              <a:schemeClr val="bg1">
                <a:lumMod val="85000"/>
                <a:alpha val="50196"/>
              </a:schemeClr>
            </a:solidFill>
            <a:ln>
              <a:noFill/>
            </a:ln>
          </p:spPr>
          <p:style>
            <a:lnRef idx="1">
              <a:scrgbClr r="0" g="0" b="0"/>
            </a:lnRef>
            <a:fillRef idx="1">
              <a:scrgbClr r="0" g="0" b="0"/>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74676" tIns="74676" rIns="99568" bIns="75600" numCol="1" spcCol="1270" anchor="t" anchorCtr="0">
              <a:noAutofit/>
            </a:bodyPr>
            <a:lstStyle/>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Aprimoramento</a:t>
              </a:r>
            </a:p>
            <a:p>
              <a:pPr marL="114300" lvl="1" indent="-114300" defTabSz="622300">
                <a:lnSpc>
                  <a:spcPct val="90000"/>
                </a:lnSpc>
                <a:spcBef>
                  <a:spcPct val="0"/>
                </a:spcBef>
                <a:spcAft>
                  <a:spcPct val="15000"/>
                </a:spcAft>
                <a:buChar char="•"/>
              </a:pPr>
              <a:r>
                <a:rPr lang="pt-BR" sz="1400" dirty="0">
                  <a:solidFill>
                    <a:schemeClr val="tx1"/>
                  </a:solidFill>
                  <a:latin typeface="Avenir Next LT Pro" panose="020B0504020202020204" pitchFamily="34" charset="0"/>
                </a:rPr>
                <a:t>Novo marcos</a:t>
              </a:r>
            </a:p>
          </p:txBody>
        </p:sp>
      </p:grpSp>
      <p:pic>
        <p:nvPicPr>
          <p:cNvPr id="42" name="Gráfico 41">
            <a:extLst>
              <a:ext uri="{FF2B5EF4-FFF2-40B4-BE49-F238E27FC236}">
                <a16:creationId xmlns:a16="http://schemas.microsoft.com/office/drawing/2014/main" id="{212910F1-4BD4-898B-22D7-C1A9F1D4EF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0431" y="3638827"/>
            <a:ext cx="619125" cy="619125"/>
          </a:xfrm>
          <a:prstGeom prst="rect">
            <a:avLst/>
          </a:prstGeom>
          <a:effectLst>
            <a:outerShdw blurRad="50800" dist="38100" dir="2700000" algn="tl" rotWithShape="0">
              <a:prstClr val="black">
                <a:alpha val="40000"/>
              </a:prstClr>
            </a:outerShdw>
          </a:effectLst>
        </p:spPr>
      </p:pic>
      <p:pic>
        <p:nvPicPr>
          <p:cNvPr id="43" name="Gráfico 42">
            <a:extLst>
              <a:ext uri="{FF2B5EF4-FFF2-40B4-BE49-F238E27FC236}">
                <a16:creationId xmlns:a16="http://schemas.microsoft.com/office/drawing/2014/main" id="{1567902E-047C-A7C2-241D-1D33546B6D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67094" y="3638826"/>
            <a:ext cx="619125" cy="619125"/>
          </a:xfrm>
          <a:prstGeom prst="rect">
            <a:avLst/>
          </a:prstGeom>
          <a:effectLst>
            <a:outerShdw blurRad="50800" dist="38100" dir="2700000" algn="tl" rotWithShape="0">
              <a:prstClr val="black">
                <a:alpha val="40000"/>
              </a:prstClr>
            </a:outerShdw>
          </a:effectLst>
        </p:spPr>
      </p:pic>
      <p:sp>
        <p:nvSpPr>
          <p:cNvPr id="44" name="CaixaDeTexto 43">
            <a:extLst>
              <a:ext uri="{FF2B5EF4-FFF2-40B4-BE49-F238E27FC236}">
                <a16:creationId xmlns:a16="http://schemas.microsoft.com/office/drawing/2014/main" id="{845F36A7-5C79-03EF-55C5-B9FB9C789459}"/>
              </a:ext>
            </a:extLst>
          </p:cNvPr>
          <p:cNvSpPr txBox="1"/>
          <p:nvPr/>
        </p:nvSpPr>
        <p:spPr>
          <a:xfrm>
            <a:off x="6614619" y="958231"/>
            <a:ext cx="5719940" cy="418897"/>
          </a:xfrm>
          <a:prstGeom prst="rect">
            <a:avLst/>
          </a:prstGeom>
          <a:noFill/>
        </p:spPr>
        <p:txBody>
          <a:bodyPr wrap="square" rtlCol="0" anchor="b">
            <a:spAutoFit/>
          </a:bodyPr>
          <a:lstStyle/>
          <a:p>
            <a:pPr marR="2459990" indent="-257175" algn="ctr" fontAlgn="base">
              <a:lnSpc>
                <a:spcPct val="114000"/>
              </a:lnSpc>
              <a:spcBef>
                <a:spcPts val="300"/>
              </a:spcBef>
              <a:spcAft>
                <a:spcPts val="300"/>
              </a:spcAft>
              <a:buClr>
                <a:srgbClr val="FFC000"/>
              </a:buClr>
              <a:buSzPct val="150000"/>
            </a:pPr>
            <a:r>
              <a:rPr lang="pt-BR" sz="2000" b="1" dirty="0">
                <a:latin typeface="Avenir Next LT Pro" panose="020B0504020202020204" pitchFamily="34" charset="0"/>
                <a:ea typeface="Verdana" panose="020B0604030504040204" pitchFamily="34" charset="0"/>
                <a:cs typeface="+mj-cs"/>
              </a:rPr>
              <a:t>EIXOS ESTRUTURANTES</a:t>
            </a:r>
          </a:p>
        </p:txBody>
      </p:sp>
      <p:sp>
        <p:nvSpPr>
          <p:cNvPr id="46" name="CaixaDeTexto 45">
            <a:extLst>
              <a:ext uri="{FF2B5EF4-FFF2-40B4-BE49-F238E27FC236}">
                <a16:creationId xmlns:a16="http://schemas.microsoft.com/office/drawing/2014/main" id="{7B603942-9487-073E-AF4A-B85313924359}"/>
              </a:ext>
            </a:extLst>
          </p:cNvPr>
          <p:cNvSpPr txBox="1"/>
          <p:nvPr/>
        </p:nvSpPr>
        <p:spPr>
          <a:xfrm>
            <a:off x="232134" y="163076"/>
            <a:ext cx="11104334" cy="516936"/>
          </a:xfrm>
          <a:prstGeom prst="rect">
            <a:avLst/>
          </a:prstGeom>
          <a:noFill/>
        </p:spPr>
        <p:txBody>
          <a:bodyPr wrap="square" rtlCol="0" anchor="b">
            <a:spAutoFit/>
          </a:bodyPr>
          <a:lstStyle/>
          <a:p>
            <a:pPr marR="2459990" indent="-257175" fontAlgn="base">
              <a:lnSpc>
                <a:spcPct val="114000"/>
              </a:lnSpc>
              <a:buClr>
                <a:srgbClr val="FFC000"/>
              </a:buClr>
              <a:buSzPct val="150000"/>
            </a:pPr>
            <a:r>
              <a:rPr lang="pt-BR" sz="2600" b="1" dirty="0">
                <a:latin typeface="Avenir Next LT Pro" panose="020B0504020202020204" pitchFamily="34" charset="0"/>
                <a:ea typeface="Verdana"/>
              </a:rPr>
              <a:t>PLANOS SETORIAIS</a:t>
            </a:r>
            <a:endParaRPr lang="pt-BR" sz="2000" b="1" dirty="0">
              <a:latin typeface="Avenir Next LT Pro" panose="020B0504020202020204" pitchFamily="34" charset="0"/>
              <a:ea typeface="Verdana" panose="020B0604030504040204" pitchFamily="34" charset="0"/>
              <a:cs typeface="+mj-cs"/>
            </a:endParaRPr>
          </a:p>
        </p:txBody>
      </p:sp>
      <p:sp>
        <p:nvSpPr>
          <p:cNvPr id="47" name="CaixaDeTexto 46">
            <a:extLst>
              <a:ext uri="{FF2B5EF4-FFF2-40B4-BE49-F238E27FC236}">
                <a16:creationId xmlns:a16="http://schemas.microsoft.com/office/drawing/2014/main" id="{DFBB80B6-C5DF-607A-D6B8-4CF63AEE2767}"/>
              </a:ext>
            </a:extLst>
          </p:cNvPr>
          <p:cNvSpPr txBox="1"/>
          <p:nvPr/>
        </p:nvSpPr>
        <p:spPr>
          <a:xfrm>
            <a:off x="288050" y="976549"/>
            <a:ext cx="5057598" cy="1138773"/>
          </a:xfrm>
          <a:prstGeom prst="rect">
            <a:avLst/>
          </a:prstGeom>
          <a:noFill/>
        </p:spPr>
        <p:txBody>
          <a:bodyPr wrap="square">
            <a:spAutoFit/>
          </a:bodyPr>
          <a:lstStyle/>
          <a:p>
            <a:r>
              <a:rPr lang="pt-BR" sz="2400" b="1" dirty="0">
                <a:solidFill>
                  <a:srgbClr val="06210E"/>
                </a:solidFill>
                <a:latin typeface="Montserrat" panose="00000500000000000000" pitchFamily="50" charset="0"/>
              </a:rPr>
              <a:t>PLANO ESTADUAL DE</a:t>
            </a:r>
            <a:r>
              <a:rPr lang="pt-BR" sz="2400" b="1" dirty="0">
                <a:latin typeface="Montserrat" panose="00000500000000000000" pitchFamily="50" charset="0"/>
              </a:rPr>
              <a:t> </a:t>
            </a:r>
            <a:r>
              <a:rPr lang="pt-BR" sz="2400" b="1" dirty="0">
                <a:solidFill>
                  <a:srgbClr val="94AA5A"/>
                </a:solidFill>
                <a:latin typeface="Montserrat" panose="00000500000000000000" pitchFamily="50" charset="0"/>
              </a:rPr>
              <a:t>ENERGIA 2050</a:t>
            </a:r>
          </a:p>
          <a:p>
            <a:r>
              <a:rPr lang="pt-BR" b="1" dirty="0">
                <a:latin typeface="Montserrat" panose="00000500000000000000" pitchFamily="50" charset="0"/>
              </a:rPr>
              <a:t>PEE 2050 </a:t>
            </a:r>
            <a:r>
              <a:rPr lang="pt-BR" b="1" i="1" dirty="0" err="1">
                <a:latin typeface="Montserrat" panose="00000500000000000000" pitchFamily="50" charset="0"/>
              </a:rPr>
              <a:t>Race</a:t>
            </a:r>
            <a:r>
              <a:rPr lang="pt-BR" b="1" i="1" dirty="0">
                <a:latin typeface="Montserrat" panose="00000500000000000000" pitchFamily="50" charset="0"/>
              </a:rPr>
              <a:t> </a:t>
            </a:r>
            <a:r>
              <a:rPr lang="pt-BR" b="1" i="1" dirty="0" err="1">
                <a:latin typeface="Montserrat" panose="00000500000000000000" pitchFamily="50" charset="0"/>
              </a:rPr>
              <a:t>to</a:t>
            </a:r>
            <a:r>
              <a:rPr lang="pt-BR" b="1" i="1" dirty="0">
                <a:latin typeface="Montserrat" panose="00000500000000000000" pitchFamily="50" charset="0"/>
              </a:rPr>
              <a:t> Zero</a:t>
            </a:r>
            <a:endParaRPr lang="pt-BR" b="1" dirty="0">
              <a:latin typeface="Montserrat" panose="00000500000000000000" pitchFamily="50" charset="0"/>
            </a:endParaRPr>
          </a:p>
        </p:txBody>
      </p:sp>
      <p:sp>
        <p:nvSpPr>
          <p:cNvPr id="26" name="Retângulo 25">
            <a:extLst>
              <a:ext uri="{FF2B5EF4-FFF2-40B4-BE49-F238E27FC236}">
                <a16:creationId xmlns:a16="http://schemas.microsoft.com/office/drawing/2014/main" id="{43A586BF-9700-44CD-B760-76D8D11221C5}"/>
              </a:ext>
            </a:extLst>
          </p:cNvPr>
          <p:cNvSpPr/>
          <p:nvPr/>
        </p:nvSpPr>
        <p:spPr>
          <a:xfrm>
            <a:off x="10680016" y="6118113"/>
            <a:ext cx="1418382" cy="63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9081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Agrupar 271">
            <a:extLst>
              <a:ext uri="{FF2B5EF4-FFF2-40B4-BE49-F238E27FC236}">
                <a16:creationId xmlns:a16="http://schemas.microsoft.com/office/drawing/2014/main" id="{4A904A8C-3D7F-8CCE-9AF9-2343E1273A0E}"/>
              </a:ext>
            </a:extLst>
          </p:cNvPr>
          <p:cNvGrpSpPr/>
          <p:nvPr/>
        </p:nvGrpSpPr>
        <p:grpSpPr>
          <a:xfrm>
            <a:off x="-37338" y="1959445"/>
            <a:ext cx="12293971" cy="4533163"/>
            <a:chOff x="-1" y="2088371"/>
            <a:chExt cx="12293971" cy="4533163"/>
          </a:xfrm>
        </p:grpSpPr>
        <p:sp>
          <p:nvSpPr>
            <p:cNvPr id="273" name="Forma Livre: Forma 272">
              <a:extLst>
                <a:ext uri="{FF2B5EF4-FFF2-40B4-BE49-F238E27FC236}">
                  <a16:creationId xmlns:a16="http://schemas.microsoft.com/office/drawing/2014/main" id="{2B68DB5A-4195-7E65-4621-70DB031C76BE}"/>
                </a:ext>
              </a:extLst>
            </p:cNvPr>
            <p:cNvSpPr/>
            <p:nvPr/>
          </p:nvSpPr>
          <p:spPr>
            <a:xfrm>
              <a:off x="6105242" y="2495187"/>
              <a:ext cx="6086758" cy="1626556"/>
            </a:xfrm>
            <a:custGeom>
              <a:avLst/>
              <a:gdLst>
                <a:gd name="connsiteX0" fmla="*/ 0 w 749467"/>
                <a:gd name="connsiteY0" fmla="*/ 0 h 749466"/>
                <a:gd name="connsiteX1" fmla="*/ 749467 w 749467"/>
                <a:gd name="connsiteY1" fmla="*/ 0 h 749466"/>
                <a:gd name="connsiteX2" fmla="*/ 749467 w 749467"/>
                <a:gd name="connsiteY2" fmla="*/ 749467 h 749466"/>
                <a:gd name="connsiteX3" fmla="*/ 0 w 749467"/>
                <a:gd name="connsiteY3" fmla="*/ 749467 h 749466"/>
              </a:gdLst>
              <a:ahLst/>
              <a:cxnLst>
                <a:cxn ang="0">
                  <a:pos x="connsiteX0" y="connsiteY0"/>
                </a:cxn>
                <a:cxn ang="0">
                  <a:pos x="connsiteX1" y="connsiteY1"/>
                </a:cxn>
                <a:cxn ang="0">
                  <a:pos x="connsiteX2" y="connsiteY2"/>
                </a:cxn>
                <a:cxn ang="0">
                  <a:pos x="connsiteX3" y="connsiteY3"/>
                </a:cxn>
              </a:cxnLst>
              <a:rect l="l" t="t" r="r" b="b"/>
              <a:pathLst>
                <a:path w="749467" h="749466">
                  <a:moveTo>
                    <a:pt x="0" y="0"/>
                  </a:moveTo>
                  <a:lnTo>
                    <a:pt x="749467" y="0"/>
                  </a:lnTo>
                  <a:lnTo>
                    <a:pt x="749467" y="749467"/>
                  </a:lnTo>
                  <a:lnTo>
                    <a:pt x="0" y="749467"/>
                  </a:lnTo>
                  <a:close/>
                </a:path>
              </a:pathLst>
            </a:custGeom>
            <a:solidFill>
              <a:srgbClr val="002E2C"/>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274" name="Forma Livre: Forma 273">
              <a:extLst>
                <a:ext uri="{FF2B5EF4-FFF2-40B4-BE49-F238E27FC236}">
                  <a16:creationId xmlns:a16="http://schemas.microsoft.com/office/drawing/2014/main" id="{A130CD5A-D7D4-3559-2DA2-B95A41768A6B}"/>
                </a:ext>
              </a:extLst>
            </p:cNvPr>
            <p:cNvSpPr/>
            <p:nvPr/>
          </p:nvSpPr>
          <p:spPr>
            <a:xfrm>
              <a:off x="0" y="2495187"/>
              <a:ext cx="6086758" cy="1626556"/>
            </a:xfrm>
            <a:custGeom>
              <a:avLst/>
              <a:gdLst>
                <a:gd name="connsiteX0" fmla="*/ 0 w 749467"/>
                <a:gd name="connsiteY0" fmla="*/ 0 h 749466"/>
                <a:gd name="connsiteX1" fmla="*/ 749467 w 749467"/>
                <a:gd name="connsiteY1" fmla="*/ 0 h 749466"/>
                <a:gd name="connsiteX2" fmla="*/ 749467 w 749467"/>
                <a:gd name="connsiteY2" fmla="*/ 749467 h 749466"/>
                <a:gd name="connsiteX3" fmla="*/ 0 w 749467"/>
                <a:gd name="connsiteY3" fmla="*/ 749467 h 749466"/>
              </a:gdLst>
              <a:ahLst/>
              <a:cxnLst>
                <a:cxn ang="0">
                  <a:pos x="connsiteX0" y="connsiteY0"/>
                </a:cxn>
                <a:cxn ang="0">
                  <a:pos x="connsiteX1" y="connsiteY1"/>
                </a:cxn>
                <a:cxn ang="0">
                  <a:pos x="connsiteX2" y="connsiteY2"/>
                </a:cxn>
                <a:cxn ang="0">
                  <a:pos x="connsiteX3" y="connsiteY3"/>
                </a:cxn>
              </a:cxnLst>
              <a:rect l="l" t="t" r="r" b="b"/>
              <a:pathLst>
                <a:path w="749467" h="749466">
                  <a:moveTo>
                    <a:pt x="0" y="0"/>
                  </a:moveTo>
                  <a:lnTo>
                    <a:pt x="749467" y="0"/>
                  </a:lnTo>
                  <a:lnTo>
                    <a:pt x="749467" y="749467"/>
                  </a:lnTo>
                  <a:lnTo>
                    <a:pt x="0" y="749467"/>
                  </a:lnTo>
                  <a:close/>
                </a:path>
              </a:pathLst>
            </a:custGeom>
            <a:solidFill>
              <a:srgbClr val="8CBF43"/>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275" name="CaixaDeTexto 111">
              <a:extLst>
                <a:ext uri="{FF2B5EF4-FFF2-40B4-BE49-F238E27FC236}">
                  <a16:creationId xmlns:a16="http://schemas.microsoft.com/office/drawing/2014/main" id="{41DE87EF-1266-E586-1005-4BC5946903AF}"/>
                </a:ext>
              </a:extLst>
            </p:cNvPr>
            <p:cNvSpPr txBox="1"/>
            <p:nvPr/>
          </p:nvSpPr>
          <p:spPr>
            <a:xfrm>
              <a:off x="-1" y="2088371"/>
              <a:ext cx="6096001"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defRPr sz="2800" b="0" i="0" u="none" strike="noStrike" kern="1200" spc="0" baseline="0">
                  <a:solidFill>
                    <a:prstClr val="black">
                      <a:lumMod val="65000"/>
                      <a:lumOff val="35000"/>
                    </a:prstClr>
                  </a:solidFill>
                  <a:latin typeface="+mn-lt"/>
                  <a:ea typeface="+mn-ea"/>
                  <a:cs typeface="+mn-cs"/>
                </a:defRPr>
              </a:pPr>
              <a:r>
                <a:rPr lang="pt-BR" sz="2000" b="1" dirty="0">
                  <a:solidFill>
                    <a:srgbClr val="002E2C"/>
                  </a:solidFill>
                  <a:latin typeface="Avenir Next LT Pro" panose="020B0504020202020204" pitchFamily="34" charset="0"/>
                  <a:ea typeface="Verdana" panose="020B0604030504040204" pitchFamily="34" charset="0"/>
                </a:rPr>
                <a:t>Matriz Energética Renovável </a:t>
              </a:r>
              <a:r>
                <a:rPr lang="pt-BR" sz="2000" baseline="0" dirty="0">
                  <a:solidFill>
                    <a:srgbClr val="002E2C"/>
                  </a:solidFill>
                  <a:latin typeface="Avenir Next LT Pro" panose="020B0504020202020204" pitchFamily="34" charset="0"/>
                  <a:ea typeface="Verdana" panose="020B0604030504040204" pitchFamily="34" charset="0"/>
                </a:rPr>
                <a:t>(2022)</a:t>
              </a:r>
              <a:endParaRPr lang="pt-BR" sz="2000" dirty="0">
                <a:solidFill>
                  <a:srgbClr val="002E2C"/>
                </a:solidFill>
                <a:latin typeface="Avenir Next LT Pro" panose="020B0504020202020204" pitchFamily="34" charset="0"/>
                <a:ea typeface="Verdana" panose="020B0604030504040204" pitchFamily="34" charset="0"/>
              </a:endParaRPr>
            </a:p>
          </p:txBody>
        </p:sp>
        <p:sp>
          <p:nvSpPr>
            <p:cNvPr id="277" name="CaixaDeTexto 18">
              <a:extLst>
                <a:ext uri="{FF2B5EF4-FFF2-40B4-BE49-F238E27FC236}">
                  <a16:creationId xmlns:a16="http://schemas.microsoft.com/office/drawing/2014/main" id="{600FDED5-5D03-E2D5-53F4-DEC199FAE8EC}"/>
                </a:ext>
              </a:extLst>
            </p:cNvPr>
            <p:cNvSpPr txBox="1"/>
            <p:nvPr/>
          </p:nvSpPr>
          <p:spPr>
            <a:xfrm>
              <a:off x="6108699" y="2088371"/>
              <a:ext cx="6096001"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2800" b="0" i="0" u="none" strike="noStrike" kern="1200" spc="0" baseline="0">
                  <a:solidFill>
                    <a:prstClr val="black">
                      <a:lumMod val="65000"/>
                      <a:lumOff val="35000"/>
                    </a:prstClr>
                  </a:solidFill>
                  <a:latin typeface="+mn-lt"/>
                  <a:ea typeface="+mn-ea"/>
                  <a:cs typeface="+mn-cs"/>
                </a:defRPr>
              </a:pPr>
              <a:r>
                <a:rPr lang="pt-BR" sz="2000" b="1" dirty="0">
                  <a:solidFill>
                    <a:srgbClr val="002E2C"/>
                  </a:solidFill>
                  <a:latin typeface="Avenir Next LT Pro" panose="020B0504020202020204" pitchFamily="34" charset="0"/>
                  <a:ea typeface="Verdana" panose="020B0604030504040204" pitchFamily="34" charset="0"/>
                </a:rPr>
                <a:t>Matriz Elétrica Renovável </a:t>
              </a:r>
              <a:r>
                <a:rPr lang="pt-BR" sz="2000" dirty="0">
                  <a:solidFill>
                    <a:srgbClr val="002E2C"/>
                  </a:solidFill>
                  <a:latin typeface="Avenir Next LT Pro" panose="020B0504020202020204" pitchFamily="34" charset="0"/>
                  <a:ea typeface="Verdana" panose="020B0604030504040204" pitchFamily="34" charset="0"/>
                </a:rPr>
                <a:t>(2022)</a:t>
              </a:r>
            </a:p>
          </p:txBody>
        </p:sp>
        <p:sp>
          <p:nvSpPr>
            <p:cNvPr id="278" name="TextBox 17">
              <a:extLst>
                <a:ext uri="{FF2B5EF4-FFF2-40B4-BE49-F238E27FC236}">
                  <a16:creationId xmlns:a16="http://schemas.microsoft.com/office/drawing/2014/main" id="{E02B9DC6-B725-826F-DBC7-9878FE5CAF91}"/>
                </a:ext>
              </a:extLst>
            </p:cNvPr>
            <p:cNvSpPr txBox="1">
              <a:spLocks noChangeArrowheads="1"/>
            </p:cNvSpPr>
            <p:nvPr/>
          </p:nvSpPr>
          <p:spPr bwMode="auto">
            <a:xfrm>
              <a:off x="1944286" y="2762390"/>
              <a:ext cx="27453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Mundo</a:t>
              </a:r>
            </a:p>
          </p:txBody>
        </p:sp>
        <p:sp>
          <p:nvSpPr>
            <p:cNvPr id="279" name="CaixaDeTexto 5">
              <a:extLst>
                <a:ext uri="{FF2B5EF4-FFF2-40B4-BE49-F238E27FC236}">
                  <a16:creationId xmlns:a16="http://schemas.microsoft.com/office/drawing/2014/main" id="{97CAE954-A3FE-3D4F-7735-14F6F60DC0B8}"/>
                </a:ext>
              </a:extLst>
            </p:cNvPr>
            <p:cNvSpPr txBox="1"/>
            <p:nvPr/>
          </p:nvSpPr>
          <p:spPr>
            <a:xfrm>
              <a:off x="1259819" y="2638384"/>
              <a:ext cx="845346"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000" b="1" dirty="0">
                  <a:solidFill>
                    <a:srgbClr val="DBFF06"/>
                  </a:solidFill>
                  <a:latin typeface="Avenir Next LT Pro" panose="020B0504020202020204" pitchFamily="34" charset="0"/>
                  <a:ea typeface="Open Sans" panose="020B0606030504020204" pitchFamily="34" charset="0"/>
                  <a:cs typeface="Open Sans" panose="020B0606030504020204" pitchFamily="34" charset="0"/>
                </a:rPr>
                <a:t>15%</a:t>
              </a:r>
              <a:endParaRPr lang="pt-BR" sz="2000" dirty="0">
                <a:solidFill>
                  <a:srgbClr val="DBFF06"/>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280" name="TextBox 17">
              <a:extLst>
                <a:ext uri="{FF2B5EF4-FFF2-40B4-BE49-F238E27FC236}">
                  <a16:creationId xmlns:a16="http://schemas.microsoft.com/office/drawing/2014/main" id="{6B0C7FB0-1529-F134-5C1D-1646EA0093F2}"/>
                </a:ext>
              </a:extLst>
            </p:cNvPr>
            <p:cNvSpPr txBox="1">
              <a:spLocks noChangeArrowheads="1"/>
            </p:cNvSpPr>
            <p:nvPr/>
          </p:nvSpPr>
          <p:spPr bwMode="auto">
            <a:xfrm>
              <a:off x="3371579" y="3227394"/>
              <a:ext cx="963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Brasil</a:t>
              </a:r>
            </a:p>
          </p:txBody>
        </p:sp>
        <p:sp>
          <p:nvSpPr>
            <p:cNvPr id="281" name="CaixaDeTexto 28">
              <a:extLst>
                <a:ext uri="{FF2B5EF4-FFF2-40B4-BE49-F238E27FC236}">
                  <a16:creationId xmlns:a16="http://schemas.microsoft.com/office/drawing/2014/main" id="{5C9394EE-BD84-8C7E-C62A-32CA227ADC01}"/>
                </a:ext>
              </a:extLst>
            </p:cNvPr>
            <p:cNvSpPr txBox="1"/>
            <p:nvPr/>
          </p:nvSpPr>
          <p:spPr>
            <a:xfrm>
              <a:off x="2671728" y="3102629"/>
              <a:ext cx="845346"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000" b="1" dirty="0">
                  <a:solidFill>
                    <a:srgbClr val="DBFF06"/>
                  </a:solidFill>
                  <a:latin typeface="Avenir Next LT Pro" panose="020B0504020202020204" pitchFamily="34" charset="0"/>
                  <a:ea typeface="Open Sans" panose="020B0606030504020204" pitchFamily="34" charset="0"/>
                  <a:cs typeface="Open Sans" panose="020B0606030504020204" pitchFamily="34" charset="0"/>
                </a:rPr>
                <a:t>48%</a:t>
              </a:r>
              <a:endParaRPr lang="pt-BR" sz="2000" dirty="0">
                <a:solidFill>
                  <a:srgbClr val="DBFF06"/>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282" name="TextBox 17">
              <a:extLst>
                <a:ext uri="{FF2B5EF4-FFF2-40B4-BE49-F238E27FC236}">
                  <a16:creationId xmlns:a16="http://schemas.microsoft.com/office/drawing/2014/main" id="{EBE9B61D-A4DC-4856-D85F-A4AE2568BD9D}"/>
                </a:ext>
              </a:extLst>
            </p:cNvPr>
            <p:cNvSpPr txBox="1">
              <a:spLocks noChangeArrowheads="1"/>
            </p:cNvSpPr>
            <p:nvPr/>
          </p:nvSpPr>
          <p:spPr bwMode="auto">
            <a:xfrm>
              <a:off x="3745931" y="3684888"/>
              <a:ext cx="11892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São Paulo </a:t>
              </a:r>
            </a:p>
          </p:txBody>
        </p:sp>
        <p:sp>
          <p:nvSpPr>
            <p:cNvPr id="283" name="CaixaDeTexto 31">
              <a:extLst>
                <a:ext uri="{FF2B5EF4-FFF2-40B4-BE49-F238E27FC236}">
                  <a16:creationId xmlns:a16="http://schemas.microsoft.com/office/drawing/2014/main" id="{D9D5547E-A517-850F-F24B-704B8FF37812}"/>
                </a:ext>
              </a:extLst>
            </p:cNvPr>
            <p:cNvSpPr txBox="1"/>
            <p:nvPr/>
          </p:nvSpPr>
          <p:spPr>
            <a:xfrm>
              <a:off x="3039660" y="3568354"/>
              <a:ext cx="845346"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000" b="1" dirty="0">
                  <a:solidFill>
                    <a:srgbClr val="DBFF06"/>
                  </a:solidFill>
                  <a:latin typeface="Avenir Next LT Pro" panose="020B0504020202020204" pitchFamily="34" charset="0"/>
                  <a:ea typeface="Open Sans" panose="020B0606030504020204" pitchFamily="34" charset="0"/>
                  <a:cs typeface="Open Sans" panose="020B0606030504020204" pitchFamily="34" charset="0"/>
                </a:rPr>
                <a:t>57%</a:t>
              </a:r>
            </a:p>
          </p:txBody>
        </p:sp>
        <p:grpSp>
          <p:nvGrpSpPr>
            <p:cNvPr id="284" name="Agrupar 283">
              <a:extLst>
                <a:ext uri="{FF2B5EF4-FFF2-40B4-BE49-F238E27FC236}">
                  <a16:creationId xmlns:a16="http://schemas.microsoft.com/office/drawing/2014/main" id="{9B1A14EE-AF0D-6BD7-54EC-78EAEBBFF0C1}"/>
                </a:ext>
              </a:extLst>
            </p:cNvPr>
            <p:cNvGrpSpPr/>
            <p:nvPr/>
          </p:nvGrpSpPr>
          <p:grpSpPr>
            <a:xfrm>
              <a:off x="277792" y="3075893"/>
              <a:ext cx="455616" cy="456650"/>
              <a:chOff x="277792" y="3075893"/>
              <a:chExt cx="615418" cy="616815"/>
            </a:xfrm>
          </p:grpSpPr>
          <p:pic>
            <p:nvPicPr>
              <p:cNvPr id="343" name="Gráfico 29">
                <a:extLst>
                  <a:ext uri="{FF2B5EF4-FFF2-40B4-BE49-F238E27FC236}">
                    <a16:creationId xmlns:a16="http://schemas.microsoft.com/office/drawing/2014/main" id="{60DE4673-718D-ABC1-50B4-194D59AFCF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792" y="3075893"/>
                <a:ext cx="615418" cy="616815"/>
              </a:xfrm>
              <a:prstGeom prst="rect">
                <a:avLst/>
              </a:prstGeom>
            </p:spPr>
          </p:pic>
          <p:pic>
            <p:nvPicPr>
              <p:cNvPr id="344" name="Gráfico 40">
                <a:extLst>
                  <a:ext uri="{FF2B5EF4-FFF2-40B4-BE49-F238E27FC236}">
                    <a16:creationId xmlns:a16="http://schemas.microsoft.com/office/drawing/2014/main" id="{3B1EDC87-8D70-311C-2B5D-CFF7A0FD8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842" y="3182410"/>
                <a:ext cx="455479" cy="448472"/>
              </a:xfrm>
              <a:prstGeom prst="rect">
                <a:avLst/>
              </a:prstGeom>
            </p:spPr>
          </p:pic>
        </p:grpSp>
        <p:grpSp>
          <p:nvGrpSpPr>
            <p:cNvPr id="285" name="Agrupar 284">
              <a:extLst>
                <a:ext uri="{FF2B5EF4-FFF2-40B4-BE49-F238E27FC236}">
                  <a16:creationId xmlns:a16="http://schemas.microsoft.com/office/drawing/2014/main" id="{7A193149-A77D-D119-C7CF-A4A7C63FE9F2}"/>
                </a:ext>
              </a:extLst>
            </p:cNvPr>
            <p:cNvGrpSpPr/>
            <p:nvPr/>
          </p:nvGrpSpPr>
          <p:grpSpPr>
            <a:xfrm>
              <a:off x="284706" y="2588059"/>
              <a:ext cx="456173" cy="457207"/>
              <a:chOff x="284706" y="2588059"/>
              <a:chExt cx="615418" cy="616815"/>
            </a:xfrm>
          </p:grpSpPr>
          <p:pic>
            <p:nvPicPr>
              <p:cNvPr id="341" name="Gráfico 20">
                <a:extLst>
                  <a:ext uri="{FF2B5EF4-FFF2-40B4-BE49-F238E27FC236}">
                    <a16:creationId xmlns:a16="http://schemas.microsoft.com/office/drawing/2014/main" id="{3228F71B-198A-0D84-C3ED-5F5C9DCC11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706" y="2588059"/>
                <a:ext cx="615418" cy="616815"/>
              </a:xfrm>
              <a:prstGeom prst="rect">
                <a:avLst/>
              </a:prstGeom>
            </p:spPr>
          </p:pic>
          <p:pic>
            <p:nvPicPr>
              <p:cNvPr id="342" name="Gráfico 42">
                <a:extLst>
                  <a:ext uri="{FF2B5EF4-FFF2-40B4-BE49-F238E27FC236}">
                    <a16:creationId xmlns:a16="http://schemas.microsoft.com/office/drawing/2014/main" id="{0F6D857E-14E8-1D33-778F-4A056CFCCF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351" y="2688876"/>
                <a:ext cx="424627" cy="424627"/>
              </a:xfrm>
              <a:prstGeom prst="rect">
                <a:avLst/>
              </a:prstGeom>
            </p:spPr>
          </p:pic>
        </p:grpSp>
        <p:sp>
          <p:nvSpPr>
            <p:cNvPr id="286" name="TextBox 17">
              <a:extLst>
                <a:ext uri="{FF2B5EF4-FFF2-40B4-BE49-F238E27FC236}">
                  <a16:creationId xmlns:a16="http://schemas.microsoft.com/office/drawing/2014/main" id="{734EC8A3-EFEC-D105-3805-D1BA485E8D38}"/>
                </a:ext>
              </a:extLst>
            </p:cNvPr>
            <p:cNvSpPr txBox="1">
              <a:spLocks noChangeArrowheads="1"/>
            </p:cNvSpPr>
            <p:nvPr/>
          </p:nvSpPr>
          <p:spPr bwMode="auto">
            <a:xfrm>
              <a:off x="8638536" y="2753202"/>
              <a:ext cx="27453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Mundo</a:t>
              </a:r>
            </a:p>
          </p:txBody>
        </p:sp>
        <p:sp>
          <p:nvSpPr>
            <p:cNvPr id="287" name="CaixaDeTexto 72">
              <a:extLst>
                <a:ext uri="{FF2B5EF4-FFF2-40B4-BE49-F238E27FC236}">
                  <a16:creationId xmlns:a16="http://schemas.microsoft.com/office/drawing/2014/main" id="{E546079F-84E7-19E4-2D11-3BB062772411}"/>
                </a:ext>
              </a:extLst>
            </p:cNvPr>
            <p:cNvSpPr txBox="1"/>
            <p:nvPr/>
          </p:nvSpPr>
          <p:spPr>
            <a:xfrm>
              <a:off x="7948903" y="2644410"/>
              <a:ext cx="845346"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000" b="1" dirty="0">
                  <a:solidFill>
                    <a:srgbClr val="DBFF06"/>
                  </a:solidFill>
                  <a:latin typeface="Avenir Next LT Pro" panose="020B0504020202020204" pitchFamily="34" charset="0"/>
                  <a:ea typeface="Open Sans" panose="020B0606030504020204" pitchFamily="34" charset="0"/>
                  <a:cs typeface="Open Sans" panose="020B0606030504020204" pitchFamily="34" charset="0"/>
                </a:rPr>
                <a:t>29%</a:t>
              </a:r>
            </a:p>
          </p:txBody>
        </p:sp>
        <p:sp>
          <p:nvSpPr>
            <p:cNvPr id="288" name="TextBox 17">
              <a:extLst>
                <a:ext uri="{FF2B5EF4-FFF2-40B4-BE49-F238E27FC236}">
                  <a16:creationId xmlns:a16="http://schemas.microsoft.com/office/drawing/2014/main" id="{B63073FB-8260-292A-331C-A3D620482A64}"/>
                </a:ext>
              </a:extLst>
            </p:cNvPr>
            <p:cNvSpPr txBox="1">
              <a:spLocks noChangeArrowheads="1"/>
            </p:cNvSpPr>
            <p:nvPr/>
          </p:nvSpPr>
          <p:spPr bwMode="auto">
            <a:xfrm>
              <a:off x="10622998" y="3221027"/>
              <a:ext cx="963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2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Brasil</a:t>
              </a:r>
            </a:p>
          </p:txBody>
        </p:sp>
        <p:sp>
          <p:nvSpPr>
            <p:cNvPr id="289" name="CaixaDeTexto 74">
              <a:extLst>
                <a:ext uri="{FF2B5EF4-FFF2-40B4-BE49-F238E27FC236}">
                  <a16:creationId xmlns:a16="http://schemas.microsoft.com/office/drawing/2014/main" id="{4738326D-6F7C-5DC4-0485-02C55FF50428}"/>
                </a:ext>
              </a:extLst>
            </p:cNvPr>
            <p:cNvSpPr txBox="1"/>
            <p:nvPr/>
          </p:nvSpPr>
          <p:spPr>
            <a:xfrm>
              <a:off x="10130241" y="3109412"/>
              <a:ext cx="845346"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000" b="1" dirty="0">
                  <a:solidFill>
                    <a:srgbClr val="DBFF06"/>
                  </a:solidFill>
                  <a:latin typeface="Avenir Next LT Pro" panose="020B0504020202020204" pitchFamily="34" charset="0"/>
                  <a:ea typeface="Open Sans" panose="020B0606030504020204" pitchFamily="34" charset="0"/>
                  <a:cs typeface="Open Sans" panose="020B0606030504020204" pitchFamily="34" charset="0"/>
                </a:rPr>
                <a:t>83%</a:t>
              </a:r>
            </a:p>
          </p:txBody>
        </p:sp>
        <p:sp>
          <p:nvSpPr>
            <p:cNvPr id="290" name="TextBox 17">
              <a:extLst>
                <a:ext uri="{FF2B5EF4-FFF2-40B4-BE49-F238E27FC236}">
                  <a16:creationId xmlns:a16="http://schemas.microsoft.com/office/drawing/2014/main" id="{ADC0EA46-03FF-CF99-FE3D-1DD4F551F945}"/>
                </a:ext>
              </a:extLst>
            </p:cNvPr>
            <p:cNvSpPr txBox="1">
              <a:spLocks noChangeArrowheads="1"/>
            </p:cNvSpPr>
            <p:nvPr/>
          </p:nvSpPr>
          <p:spPr bwMode="auto">
            <a:xfrm>
              <a:off x="11104691" y="3684888"/>
              <a:ext cx="11892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2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São Paulo </a:t>
              </a:r>
            </a:p>
          </p:txBody>
        </p:sp>
        <p:sp>
          <p:nvSpPr>
            <p:cNvPr id="291" name="CaixaDeTexto 77">
              <a:extLst>
                <a:ext uri="{FF2B5EF4-FFF2-40B4-BE49-F238E27FC236}">
                  <a16:creationId xmlns:a16="http://schemas.microsoft.com/office/drawing/2014/main" id="{68D7B8D0-5EB0-81E6-2C97-46E3A474C94A}"/>
                </a:ext>
              </a:extLst>
            </p:cNvPr>
            <p:cNvSpPr txBox="1"/>
            <p:nvPr/>
          </p:nvSpPr>
          <p:spPr>
            <a:xfrm>
              <a:off x="10614752" y="3576573"/>
              <a:ext cx="845346" cy="400110"/>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000" b="1" dirty="0">
                  <a:solidFill>
                    <a:srgbClr val="DBFF06"/>
                  </a:solidFill>
                  <a:latin typeface="Avenir Next LT Pro" panose="020B0504020202020204" pitchFamily="34" charset="0"/>
                  <a:ea typeface="Open Sans" panose="020B0606030504020204" pitchFamily="34" charset="0"/>
                  <a:cs typeface="Open Sans" panose="020B0606030504020204" pitchFamily="34" charset="0"/>
                </a:rPr>
                <a:t>96%</a:t>
              </a:r>
            </a:p>
          </p:txBody>
        </p:sp>
        <p:sp>
          <p:nvSpPr>
            <p:cNvPr id="292" name="Forma Livre: Forma 291">
              <a:extLst>
                <a:ext uri="{FF2B5EF4-FFF2-40B4-BE49-F238E27FC236}">
                  <a16:creationId xmlns:a16="http://schemas.microsoft.com/office/drawing/2014/main" id="{CE3EB311-ABF8-EC85-37DE-BA21B9F308E0}"/>
                </a:ext>
              </a:extLst>
            </p:cNvPr>
            <p:cNvSpPr/>
            <p:nvPr/>
          </p:nvSpPr>
          <p:spPr>
            <a:xfrm>
              <a:off x="755375" y="2767719"/>
              <a:ext cx="616622" cy="163979"/>
            </a:xfrm>
            <a:custGeom>
              <a:avLst/>
              <a:gdLst>
                <a:gd name="connsiteX0" fmla="*/ 0 w 389667"/>
                <a:gd name="connsiteY0" fmla="*/ 0 h 161067"/>
                <a:gd name="connsiteX1" fmla="*/ 389668 w 389667"/>
                <a:gd name="connsiteY1" fmla="*/ 0 h 161067"/>
                <a:gd name="connsiteX2" fmla="*/ 389668 w 389667"/>
                <a:gd name="connsiteY2" fmla="*/ 161068 h 161067"/>
                <a:gd name="connsiteX3" fmla="*/ 0 w 389667"/>
                <a:gd name="connsiteY3" fmla="*/ 161068 h 161067"/>
              </a:gdLst>
              <a:ahLst/>
              <a:cxnLst>
                <a:cxn ang="0">
                  <a:pos x="connsiteX0" y="connsiteY0"/>
                </a:cxn>
                <a:cxn ang="0">
                  <a:pos x="connsiteX1" y="connsiteY1"/>
                </a:cxn>
                <a:cxn ang="0">
                  <a:pos x="connsiteX2" y="connsiteY2"/>
                </a:cxn>
                <a:cxn ang="0">
                  <a:pos x="connsiteX3" y="connsiteY3"/>
                </a:cxn>
              </a:cxnLst>
              <a:rect l="l" t="t" r="r" b="b"/>
              <a:pathLst>
                <a:path w="389667" h="161067">
                  <a:moveTo>
                    <a:pt x="0" y="0"/>
                  </a:moveTo>
                  <a:lnTo>
                    <a:pt x="389668" y="0"/>
                  </a:lnTo>
                  <a:lnTo>
                    <a:pt x="389668" y="161068"/>
                  </a:lnTo>
                  <a:lnTo>
                    <a:pt x="0" y="161068"/>
                  </a:lnTo>
                  <a:close/>
                </a:path>
              </a:pathLst>
            </a:custGeom>
            <a:solidFill>
              <a:srgbClr val="FDF7FB"/>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pt-BR"/>
            </a:p>
          </p:txBody>
        </p:sp>
        <p:sp>
          <p:nvSpPr>
            <p:cNvPr id="293" name="Forma Livre: Forma 292">
              <a:extLst>
                <a:ext uri="{FF2B5EF4-FFF2-40B4-BE49-F238E27FC236}">
                  <a16:creationId xmlns:a16="http://schemas.microsoft.com/office/drawing/2014/main" id="{82462884-8425-C2D5-4ADC-8B95E58D3FDC}"/>
                </a:ext>
              </a:extLst>
            </p:cNvPr>
            <p:cNvSpPr/>
            <p:nvPr/>
          </p:nvSpPr>
          <p:spPr>
            <a:xfrm>
              <a:off x="755375" y="3218477"/>
              <a:ext cx="1973164" cy="179013"/>
            </a:xfrm>
            <a:custGeom>
              <a:avLst/>
              <a:gdLst>
                <a:gd name="connsiteX0" fmla="*/ 0 w 1246917"/>
                <a:gd name="connsiteY0" fmla="*/ 0 h 161067"/>
                <a:gd name="connsiteX1" fmla="*/ 1246918 w 1246917"/>
                <a:gd name="connsiteY1" fmla="*/ 0 h 161067"/>
                <a:gd name="connsiteX2" fmla="*/ 1246918 w 1246917"/>
                <a:gd name="connsiteY2" fmla="*/ 161068 h 161067"/>
                <a:gd name="connsiteX3" fmla="*/ 0 w 1246917"/>
                <a:gd name="connsiteY3" fmla="*/ 161068 h 161067"/>
              </a:gdLst>
              <a:ahLst/>
              <a:cxnLst>
                <a:cxn ang="0">
                  <a:pos x="connsiteX0" y="connsiteY0"/>
                </a:cxn>
                <a:cxn ang="0">
                  <a:pos x="connsiteX1" y="connsiteY1"/>
                </a:cxn>
                <a:cxn ang="0">
                  <a:pos x="connsiteX2" y="connsiteY2"/>
                </a:cxn>
                <a:cxn ang="0">
                  <a:pos x="connsiteX3" y="connsiteY3"/>
                </a:cxn>
              </a:cxnLst>
              <a:rect l="l" t="t" r="r" b="b"/>
              <a:pathLst>
                <a:path w="1246917" h="161067">
                  <a:moveTo>
                    <a:pt x="0" y="0"/>
                  </a:moveTo>
                  <a:lnTo>
                    <a:pt x="1246918" y="0"/>
                  </a:lnTo>
                  <a:lnTo>
                    <a:pt x="1246918" y="161068"/>
                  </a:lnTo>
                  <a:lnTo>
                    <a:pt x="0" y="161068"/>
                  </a:lnTo>
                  <a:close/>
                </a:path>
              </a:pathLst>
            </a:custGeom>
            <a:solidFill>
              <a:srgbClr val="FDF7FB"/>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pt-BR"/>
            </a:p>
          </p:txBody>
        </p:sp>
        <p:sp>
          <p:nvSpPr>
            <p:cNvPr id="294" name="Forma Livre: Forma 293">
              <a:extLst>
                <a:ext uri="{FF2B5EF4-FFF2-40B4-BE49-F238E27FC236}">
                  <a16:creationId xmlns:a16="http://schemas.microsoft.com/office/drawing/2014/main" id="{132E7337-9A49-916C-DCA5-2B59F3FA2754}"/>
                </a:ext>
              </a:extLst>
            </p:cNvPr>
            <p:cNvSpPr/>
            <p:nvPr/>
          </p:nvSpPr>
          <p:spPr>
            <a:xfrm>
              <a:off x="755375" y="3693262"/>
              <a:ext cx="2343048" cy="167083"/>
            </a:xfrm>
            <a:custGeom>
              <a:avLst/>
              <a:gdLst>
                <a:gd name="connsiteX0" fmla="*/ 0 w 1246917"/>
                <a:gd name="connsiteY0" fmla="*/ 0 h 161067"/>
                <a:gd name="connsiteX1" fmla="*/ 1246918 w 1246917"/>
                <a:gd name="connsiteY1" fmla="*/ 0 h 161067"/>
                <a:gd name="connsiteX2" fmla="*/ 1246918 w 1246917"/>
                <a:gd name="connsiteY2" fmla="*/ 161068 h 161067"/>
                <a:gd name="connsiteX3" fmla="*/ 0 w 1246917"/>
                <a:gd name="connsiteY3" fmla="*/ 161068 h 161067"/>
              </a:gdLst>
              <a:ahLst/>
              <a:cxnLst>
                <a:cxn ang="0">
                  <a:pos x="connsiteX0" y="connsiteY0"/>
                </a:cxn>
                <a:cxn ang="0">
                  <a:pos x="connsiteX1" y="connsiteY1"/>
                </a:cxn>
                <a:cxn ang="0">
                  <a:pos x="connsiteX2" y="connsiteY2"/>
                </a:cxn>
                <a:cxn ang="0">
                  <a:pos x="connsiteX3" y="connsiteY3"/>
                </a:cxn>
              </a:cxnLst>
              <a:rect l="l" t="t" r="r" b="b"/>
              <a:pathLst>
                <a:path w="1246917" h="161067">
                  <a:moveTo>
                    <a:pt x="0" y="0"/>
                  </a:moveTo>
                  <a:lnTo>
                    <a:pt x="1246918" y="0"/>
                  </a:lnTo>
                  <a:lnTo>
                    <a:pt x="1246918" y="161068"/>
                  </a:lnTo>
                  <a:lnTo>
                    <a:pt x="0" y="161068"/>
                  </a:lnTo>
                  <a:close/>
                </a:path>
              </a:pathLst>
            </a:custGeom>
            <a:solidFill>
              <a:srgbClr val="FDF7FB"/>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pt-BR"/>
            </a:p>
          </p:txBody>
        </p:sp>
        <p:sp>
          <p:nvSpPr>
            <p:cNvPr id="295" name="Forma Livre: Forma 294">
              <a:extLst>
                <a:ext uri="{FF2B5EF4-FFF2-40B4-BE49-F238E27FC236}">
                  <a16:creationId xmlns:a16="http://schemas.microsoft.com/office/drawing/2014/main" id="{EE160A88-6964-A64E-AE09-8D18660A2ACE}"/>
                </a:ext>
              </a:extLst>
            </p:cNvPr>
            <p:cNvSpPr/>
            <p:nvPr/>
          </p:nvSpPr>
          <p:spPr>
            <a:xfrm>
              <a:off x="6838316" y="2761520"/>
              <a:ext cx="1192098" cy="173863"/>
            </a:xfrm>
            <a:custGeom>
              <a:avLst/>
              <a:gdLst>
                <a:gd name="connsiteX0" fmla="*/ 0 w 753332"/>
                <a:gd name="connsiteY0" fmla="*/ 0 h 161067"/>
                <a:gd name="connsiteX1" fmla="*/ 753332 w 753332"/>
                <a:gd name="connsiteY1" fmla="*/ 0 h 161067"/>
                <a:gd name="connsiteX2" fmla="*/ 753332 w 753332"/>
                <a:gd name="connsiteY2" fmla="*/ 161068 h 161067"/>
                <a:gd name="connsiteX3" fmla="*/ 0 w 753332"/>
                <a:gd name="connsiteY3" fmla="*/ 161068 h 161067"/>
              </a:gdLst>
              <a:ahLst/>
              <a:cxnLst>
                <a:cxn ang="0">
                  <a:pos x="connsiteX0" y="connsiteY0"/>
                </a:cxn>
                <a:cxn ang="0">
                  <a:pos x="connsiteX1" y="connsiteY1"/>
                </a:cxn>
                <a:cxn ang="0">
                  <a:pos x="connsiteX2" y="connsiteY2"/>
                </a:cxn>
                <a:cxn ang="0">
                  <a:pos x="connsiteX3" y="connsiteY3"/>
                </a:cxn>
              </a:cxnLst>
              <a:rect l="l" t="t" r="r" b="b"/>
              <a:pathLst>
                <a:path w="753332" h="161067">
                  <a:moveTo>
                    <a:pt x="0" y="0"/>
                  </a:moveTo>
                  <a:lnTo>
                    <a:pt x="753332" y="0"/>
                  </a:lnTo>
                  <a:lnTo>
                    <a:pt x="753332" y="161068"/>
                  </a:lnTo>
                  <a:lnTo>
                    <a:pt x="0" y="161068"/>
                  </a:lnTo>
                  <a:close/>
                </a:path>
              </a:pathLst>
            </a:custGeom>
            <a:solidFill>
              <a:srgbClr val="FDF7FB"/>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296" name="Forma Livre: Forma 295">
              <a:extLst>
                <a:ext uri="{FF2B5EF4-FFF2-40B4-BE49-F238E27FC236}">
                  <a16:creationId xmlns:a16="http://schemas.microsoft.com/office/drawing/2014/main" id="{849EA921-EE10-4A08-EF66-9551E5C1978B}"/>
                </a:ext>
              </a:extLst>
            </p:cNvPr>
            <p:cNvSpPr/>
            <p:nvPr/>
          </p:nvSpPr>
          <p:spPr>
            <a:xfrm>
              <a:off x="6821983" y="3216981"/>
              <a:ext cx="3411852" cy="177458"/>
            </a:xfrm>
            <a:custGeom>
              <a:avLst/>
              <a:gdLst>
                <a:gd name="connsiteX0" fmla="*/ 0 w 2156079"/>
                <a:gd name="connsiteY0" fmla="*/ 0 h 161067"/>
                <a:gd name="connsiteX1" fmla="*/ 2156079 w 2156079"/>
                <a:gd name="connsiteY1" fmla="*/ 0 h 161067"/>
                <a:gd name="connsiteX2" fmla="*/ 2156079 w 2156079"/>
                <a:gd name="connsiteY2" fmla="*/ 161068 h 161067"/>
                <a:gd name="connsiteX3" fmla="*/ 0 w 2156079"/>
                <a:gd name="connsiteY3" fmla="*/ 161068 h 161067"/>
              </a:gdLst>
              <a:ahLst/>
              <a:cxnLst>
                <a:cxn ang="0">
                  <a:pos x="connsiteX0" y="connsiteY0"/>
                </a:cxn>
                <a:cxn ang="0">
                  <a:pos x="connsiteX1" y="connsiteY1"/>
                </a:cxn>
                <a:cxn ang="0">
                  <a:pos x="connsiteX2" y="connsiteY2"/>
                </a:cxn>
                <a:cxn ang="0">
                  <a:pos x="connsiteX3" y="connsiteY3"/>
                </a:cxn>
              </a:cxnLst>
              <a:rect l="l" t="t" r="r" b="b"/>
              <a:pathLst>
                <a:path w="2156079" h="161067">
                  <a:moveTo>
                    <a:pt x="0" y="0"/>
                  </a:moveTo>
                  <a:lnTo>
                    <a:pt x="2156079" y="0"/>
                  </a:lnTo>
                  <a:lnTo>
                    <a:pt x="2156079" y="161068"/>
                  </a:lnTo>
                  <a:lnTo>
                    <a:pt x="0" y="161068"/>
                  </a:lnTo>
                  <a:close/>
                </a:path>
              </a:pathLst>
            </a:custGeom>
            <a:solidFill>
              <a:srgbClr val="FDF7FB"/>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297" name="Forma Livre: Forma 296">
              <a:extLst>
                <a:ext uri="{FF2B5EF4-FFF2-40B4-BE49-F238E27FC236}">
                  <a16:creationId xmlns:a16="http://schemas.microsoft.com/office/drawing/2014/main" id="{A079BFFE-FEF1-C4EC-A951-EE95AF361D34}"/>
                </a:ext>
              </a:extLst>
            </p:cNvPr>
            <p:cNvSpPr/>
            <p:nvPr/>
          </p:nvSpPr>
          <p:spPr>
            <a:xfrm>
              <a:off x="6821363" y="3688292"/>
              <a:ext cx="3905181" cy="160234"/>
            </a:xfrm>
            <a:custGeom>
              <a:avLst/>
              <a:gdLst>
                <a:gd name="connsiteX0" fmla="*/ 0 w 2467832"/>
                <a:gd name="connsiteY0" fmla="*/ 0 h 161067"/>
                <a:gd name="connsiteX1" fmla="*/ 2467832 w 2467832"/>
                <a:gd name="connsiteY1" fmla="*/ 0 h 161067"/>
                <a:gd name="connsiteX2" fmla="*/ 2467832 w 2467832"/>
                <a:gd name="connsiteY2" fmla="*/ 161068 h 161067"/>
                <a:gd name="connsiteX3" fmla="*/ 0 w 2467832"/>
                <a:gd name="connsiteY3" fmla="*/ 161068 h 161067"/>
              </a:gdLst>
              <a:ahLst/>
              <a:cxnLst>
                <a:cxn ang="0">
                  <a:pos x="connsiteX0" y="connsiteY0"/>
                </a:cxn>
                <a:cxn ang="0">
                  <a:pos x="connsiteX1" y="connsiteY1"/>
                </a:cxn>
                <a:cxn ang="0">
                  <a:pos x="connsiteX2" y="connsiteY2"/>
                </a:cxn>
                <a:cxn ang="0">
                  <a:pos x="connsiteX3" y="connsiteY3"/>
                </a:cxn>
              </a:cxnLst>
              <a:rect l="l" t="t" r="r" b="b"/>
              <a:pathLst>
                <a:path w="2467832" h="161067">
                  <a:moveTo>
                    <a:pt x="0" y="0"/>
                  </a:moveTo>
                  <a:lnTo>
                    <a:pt x="2467832" y="0"/>
                  </a:lnTo>
                  <a:lnTo>
                    <a:pt x="2467832" y="161068"/>
                  </a:lnTo>
                  <a:lnTo>
                    <a:pt x="0" y="161068"/>
                  </a:lnTo>
                  <a:close/>
                </a:path>
              </a:pathLst>
            </a:custGeom>
            <a:solidFill>
              <a:srgbClr val="FDF7FB"/>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nvGrpSpPr>
            <p:cNvPr id="298" name="Agrupar 297">
              <a:extLst>
                <a:ext uri="{FF2B5EF4-FFF2-40B4-BE49-F238E27FC236}">
                  <a16:creationId xmlns:a16="http://schemas.microsoft.com/office/drawing/2014/main" id="{E7CDD4A0-C736-2D9C-B3E8-C9FBD3547976}"/>
                </a:ext>
              </a:extLst>
            </p:cNvPr>
            <p:cNvGrpSpPr/>
            <p:nvPr/>
          </p:nvGrpSpPr>
          <p:grpSpPr>
            <a:xfrm>
              <a:off x="6313711" y="3075893"/>
              <a:ext cx="455616" cy="456650"/>
              <a:chOff x="6313711" y="3075893"/>
              <a:chExt cx="615418" cy="616815"/>
            </a:xfrm>
          </p:grpSpPr>
          <p:pic>
            <p:nvPicPr>
              <p:cNvPr id="339" name="Gráfico 118">
                <a:extLst>
                  <a:ext uri="{FF2B5EF4-FFF2-40B4-BE49-F238E27FC236}">
                    <a16:creationId xmlns:a16="http://schemas.microsoft.com/office/drawing/2014/main" id="{414D7DA0-35AB-422B-6027-96B9432DC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3711" y="3075893"/>
                <a:ext cx="615418" cy="616815"/>
              </a:xfrm>
              <a:prstGeom prst="rect">
                <a:avLst/>
              </a:prstGeom>
            </p:spPr>
          </p:pic>
          <p:pic>
            <p:nvPicPr>
              <p:cNvPr id="340" name="Gráfico 120">
                <a:extLst>
                  <a:ext uri="{FF2B5EF4-FFF2-40B4-BE49-F238E27FC236}">
                    <a16:creationId xmlns:a16="http://schemas.microsoft.com/office/drawing/2014/main" id="{C9426BD3-448E-E536-EAB7-177CEB3D3A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2761" y="3182410"/>
                <a:ext cx="455479" cy="448472"/>
              </a:xfrm>
              <a:prstGeom prst="rect">
                <a:avLst/>
              </a:prstGeom>
            </p:spPr>
          </p:pic>
        </p:grpSp>
        <p:grpSp>
          <p:nvGrpSpPr>
            <p:cNvPr id="299" name="Agrupar 298">
              <a:extLst>
                <a:ext uri="{FF2B5EF4-FFF2-40B4-BE49-F238E27FC236}">
                  <a16:creationId xmlns:a16="http://schemas.microsoft.com/office/drawing/2014/main" id="{4BD762A1-9BFA-9C5F-DE90-F1A943D15E8A}"/>
                </a:ext>
              </a:extLst>
            </p:cNvPr>
            <p:cNvGrpSpPr/>
            <p:nvPr/>
          </p:nvGrpSpPr>
          <p:grpSpPr>
            <a:xfrm>
              <a:off x="6320625" y="2588059"/>
              <a:ext cx="456173" cy="457207"/>
              <a:chOff x="6320625" y="2588059"/>
              <a:chExt cx="615418" cy="616815"/>
            </a:xfrm>
          </p:grpSpPr>
          <p:pic>
            <p:nvPicPr>
              <p:cNvPr id="337" name="Gráfico 128">
                <a:extLst>
                  <a:ext uri="{FF2B5EF4-FFF2-40B4-BE49-F238E27FC236}">
                    <a16:creationId xmlns:a16="http://schemas.microsoft.com/office/drawing/2014/main" id="{2ED1AC94-10C6-2650-2F8D-B9B8405F9B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0625" y="2588059"/>
                <a:ext cx="615418" cy="616815"/>
              </a:xfrm>
              <a:prstGeom prst="rect">
                <a:avLst/>
              </a:prstGeom>
            </p:spPr>
          </p:pic>
          <p:pic>
            <p:nvPicPr>
              <p:cNvPr id="338" name="Gráfico 131">
                <a:extLst>
                  <a:ext uri="{FF2B5EF4-FFF2-40B4-BE49-F238E27FC236}">
                    <a16:creationId xmlns:a16="http://schemas.microsoft.com/office/drawing/2014/main" id="{393DF3C1-1023-CF1E-B3EA-9EF5C6232B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3270" y="2688876"/>
                <a:ext cx="424627" cy="424627"/>
              </a:xfrm>
              <a:prstGeom prst="rect">
                <a:avLst/>
              </a:prstGeom>
            </p:spPr>
          </p:pic>
        </p:grpSp>
        <p:grpSp>
          <p:nvGrpSpPr>
            <p:cNvPr id="300" name="Agrupar 299">
              <a:extLst>
                <a:ext uri="{FF2B5EF4-FFF2-40B4-BE49-F238E27FC236}">
                  <a16:creationId xmlns:a16="http://schemas.microsoft.com/office/drawing/2014/main" id="{1F82FCEE-A1C4-9D94-E631-4BC416E21B7A}"/>
                </a:ext>
              </a:extLst>
            </p:cNvPr>
            <p:cNvGrpSpPr/>
            <p:nvPr/>
          </p:nvGrpSpPr>
          <p:grpSpPr>
            <a:xfrm>
              <a:off x="2930378" y="4852043"/>
              <a:ext cx="2415183" cy="1343080"/>
              <a:chOff x="2930378" y="4852043"/>
              <a:chExt cx="2415183" cy="1343080"/>
            </a:xfrm>
          </p:grpSpPr>
          <p:sp>
            <p:nvSpPr>
              <p:cNvPr id="330" name="Retângulo: Cantos Arredondados 329">
                <a:extLst>
                  <a:ext uri="{FF2B5EF4-FFF2-40B4-BE49-F238E27FC236}">
                    <a16:creationId xmlns:a16="http://schemas.microsoft.com/office/drawing/2014/main" id="{14100C91-0AF2-B4BC-F392-C8F630D2C48C}"/>
                  </a:ext>
                </a:extLst>
              </p:cNvPr>
              <p:cNvSpPr/>
              <p:nvPr/>
            </p:nvSpPr>
            <p:spPr>
              <a:xfrm>
                <a:off x="2930378" y="4852043"/>
                <a:ext cx="2415183" cy="1343080"/>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31" name="TextBox 17">
                <a:extLst>
                  <a:ext uri="{FF2B5EF4-FFF2-40B4-BE49-F238E27FC236}">
                    <a16:creationId xmlns:a16="http://schemas.microsoft.com/office/drawing/2014/main" id="{8371B7E3-2E96-778A-C526-5E909622CF23}"/>
                  </a:ext>
                </a:extLst>
              </p:cNvPr>
              <p:cNvSpPr txBox="1">
                <a:spLocks noChangeArrowheads="1"/>
              </p:cNvSpPr>
              <p:nvPr/>
            </p:nvSpPr>
            <p:spPr bwMode="auto">
              <a:xfrm>
                <a:off x="3232866" y="5726697"/>
                <a:ext cx="14673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100" b="1" dirty="0">
                    <a:latin typeface="Avenir Next LT Pro" panose="020B0504020202020204" pitchFamily="34" charset="0"/>
                    <a:ea typeface="Open Sans" panose="020B0606030504020204" pitchFamily="34" charset="0"/>
                    <a:cs typeface="Open Sans" panose="020B0606030504020204" pitchFamily="34" charset="0"/>
                  </a:rPr>
                  <a:t>OUTRAS RENOVÁVEIS </a:t>
                </a:r>
              </a:p>
            </p:txBody>
          </p:sp>
          <p:sp>
            <p:nvSpPr>
              <p:cNvPr id="332" name="TextBox 17">
                <a:extLst>
                  <a:ext uri="{FF2B5EF4-FFF2-40B4-BE49-F238E27FC236}">
                    <a16:creationId xmlns:a16="http://schemas.microsoft.com/office/drawing/2014/main" id="{180D3997-46F9-F03A-E138-1B8649BBF606}"/>
                  </a:ext>
                </a:extLst>
              </p:cNvPr>
              <p:cNvSpPr txBox="1">
                <a:spLocks noChangeArrowheads="1"/>
              </p:cNvSpPr>
              <p:nvPr/>
            </p:nvSpPr>
            <p:spPr bwMode="auto">
              <a:xfrm>
                <a:off x="3232866" y="4933126"/>
                <a:ext cx="20690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100" b="1" dirty="0">
                    <a:latin typeface="Avenir Next LT Pro" panose="020B0504020202020204" pitchFamily="34" charset="0"/>
                    <a:ea typeface="Open Sans" panose="020B0606030504020204" pitchFamily="34" charset="0"/>
                    <a:cs typeface="Open Sans" panose="020B0606030504020204" pitchFamily="34" charset="0"/>
                  </a:rPr>
                  <a:t>PRODUTOS DA </a:t>
                </a:r>
                <a:br>
                  <a:rPr lang="pt-BR" sz="1100" b="1" dirty="0">
                    <a:latin typeface="Avenir Next LT Pro" panose="020B0504020202020204" pitchFamily="34" charset="0"/>
                    <a:ea typeface="Open Sans" panose="020B0606030504020204" pitchFamily="34" charset="0"/>
                    <a:cs typeface="Open Sans" panose="020B0606030504020204" pitchFamily="34" charset="0"/>
                  </a:rPr>
                </a:br>
                <a:r>
                  <a:rPr lang="pt-BR" sz="1100" b="1" dirty="0">
                    <a:latin typeface="Avenir Next LT Pro" panose="020B0504020202020204" pitchFamily="34" charset="0"/>
                    <a:ea typeface="Open Sans" panose="020B0606030504020204" pitchFamily="34" charset="0"/>
                    <a:cs typeface="Open Sans" panose="020B0606030504020204" pitchFamily="34" charset="0"/>
                  </a:rPr>
                  <a:t>CANA-DE-AÇÚCAR</a:t>
                </a:r>
              </a:p>
            </p:txBody>
          </p:sp>
          <p:sp>
            <p:nvSpPr>
              <p:cNvPr id="333" name="CaixaDeTexto 102">
                <a:extLst>
                  <a:ext uri="{FF2B5EF4-FFF2-40B4-BE49-F238E27FC236}">
                    <a16:creationId xmlns:a16="http://schemas.microsoft.com/office/drawing/2014/main" id="{A613405B-43E2-AF0E-E17F-4735BFFA96CF}"/>
                  </a:ext>
                </a:extLst>
              </p:cNvPr>
              <p:cNvSpPr txBox="1"/>
              <p:nvPr/>
            </p:nvSpPr>
            <p:spPr>
              <a:xfrm>
                <a:off x="4620679" y="5011712"/>
                <a:ext cx="682297" cy="338554"/>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dirty="0">
                    <a:latin typeface="Avenir Next LT Pro" panose="020B0504020202020204" pitchFamily="34" charset="0"/>
                    <a:ea typeface="Open Sans" panose="020B0606030504020204" pitchFamily="34" charset="0"/>
                    <a:cs typeface="Open Sans" panose="020B0606030504020204" pitchFamily="34" charset="0"/>
                  </a:rPr>
                  <a:t>33% </a:t>
                </a:r>
                <a:endParaRPr lang="pt-BR" sz="1600" dirty="0">
                  <a:latin typeface="Avenir Next LT Pro" panose="020B0504020202020204" pitchFamily="34" charset="0"/>
                  <a:ea typeface="Open Sans" panose="020B0606030504020204" pitchFamily="34" charset="0"/>
                  <a:cs typeface="Open Sans" panose="020B0606030504020204" pitchFamily="34" charset="0"/>
                </a:endParaRPr>
              </a:p>
            </p:txBody>
          </p:sp>
          <p:sp>
            <p:nvSpPr>
              <p:cNvPr id="334" name="TextBox 17">
                <a:extLst>
                  <a:ext uri="{FF2B5EF4-FFF2-40B4-BE49-F238E27FC236}">
                    <a16:creationId xmlns:a16="http://schemas.microsoft.com/office/drawing/2014/main" id="{2FCC9EC2-7F83-2971-9362-0A926F1B4FB0}"/>
                  </a:ext>
                </a:extLst>
              </p:cNvPr>
              <p:cNvSpPr txBox="1">
                <a:spLocks noChangeArrowheads="1"/>
              </p:cNvSpPr>
              <p:nvPr/>
            </p:nvSpPr>
            <p:spPr bwMode="auto">
              <a:xfrm>
                <a:off x="3232866" y="5333344"/>
                <a:ext cx="15668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100" b="1" dirty="0">
                    <a:latin typeface="Avenir Next LT Pro" panose="020B0504020202020204" pitchFamily="34" charset="0"/>
                    <a:ea typeface="Open Sans" panose="020B0606030504020204" pitchFamily="34" charset="0"/>
                    <a:cs typeface="Open Sans" panose="020B0606030504020204" pitchFamily="34" charset="0"/>
                  </a:rPr>
                  <a:t>HIDRÁULICA E ELETRICIDADE </a:t>
                </a:r>
              </a:p>
            </p:txBody>
          </p:sp>
          <p:sp>
            <p:nvSpPr>
              <p:cNvPr id="335" name="CaixaDeTexto 134">
                <a:extLst>
                  <a:ext uri="{FF2B5EF4-FFF2-40B4-BE49-F238E27FC236}">
                    <a16:creationId xmlns:a16="http://schemas.microsoft.com/office/drawing/2014/main" id="{38A8619E-4AA9-6FEA-D3A8-CADB6F68F508}"/>
                  </a:ext>
                </a:extLst>
              </p:cNvPr>
              <p:cNvSpPr txBox="1"/>
              <p:nvPr/>
            </p:nvSpPr>
            <p:spPr>
              <a:xfrm>
                <a:off x="4620679" y="5798610"/>
                <a:ext cx="682297" cy="338554"/>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dirty="0">
                    <a:latin typeface="Avenir Next LT Pro" panose="020B0504020202020204" pitchFamily="34" charset="0"/>
                    <a:ea typeface="Open Sans" panose="020B0606030504020204" pitchFamily="34" charset="0"/>
                    <a:cs typeface="Open Sans" panose="020B0606030504020204" pitchFamily="34" charset="0"/>
                  </a:rPr>
                  <a:t>8% </a:t>
                </a:r>
                <a:endParaRPr lang="pt-BR" sz="1600" dirty="0">
                  <a:latin typeface="Avenir Next LT Pro" panose="020B0504020202020204" pitchFamily="34" charset="0"/>
                  <a:ea typeface="Open Sans" panose="020B0606030504020204" pitchFamily="34" charset="0"/>
                  <a:cs typeface="Open Sans" panose="020B0606030504020204" pitchFamily="34" charset="0"/>
                </a:endParaRPr>
              </a:p>
            </p:txBody>
          </p:sp>
          <p:sp>
            <p:nvSpPr>
              <p:cNvPr id="336" name="CaixaDeTexto 135">
                <a:extLst>
                  <a:ext uri="{FF2B5EF4-FFF2-40B4-BE49-F238E27FC236}">
                    <a16:creationId xmlns:a16="http://schemas.microsoft.com/office/drawing/2014/main" id="{34C3FDE3-E164-2D88-4D00-289BE5379B00}"/>
                  </a:ext>
                </a:extLst>
              </p:cNvPr>
              <p:cNvSpPr txBox="1"/>
              <p:nvPr/>
            </p:nvSpPr>
            <p:spPr>
              <a:xfrm>
                <a:off x="4620679" y="5401683"/>
                <a:ext cx="682297" cy="338554"/>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dirty="0">
                    <a:latin typeface="Avenir Next LT Pro" panose="020B0504020202020204" pitchFamily="34" charset="0"/>
                    <a:ea typeface="Open Sans" panose="020B0606030504020204" pitchFamily="34" charset="0"/>
                    <a:cs typeface="Open Sans" panose="020B0606030504020204" pitchFamily="34" charset="0"/>
                  </a:rPr>
                  <a:t>16% </a:t>
                </a:r>
                <a:endParaRPr lang="pt-BR" sz="1600" dirty="0">
                  <a:latin typeface="Avenir Next LT Pro" panose="020B0504020202020204" pitchFamily="34" charset="0"/>
                  <a:ea typeface="Open Sans" panose="020B0606030504020204" pitchFamily="34" charset="0"/>
                  <a:cs typeface="Open Sans" panose="020B0606030504020204" pitchFamily="34" charset="0"/>
                </a:endParaRPr>
              </a:p>
            </p:txBody>
          </p:sp>
        </p:grpSp>
        <p:sp>
          <p:nvSpPr>
            <p:cNvPr id="301" name="Forma Livre: Forma 300">
              <a:extLst>
                <a:ext uri="{FF2B5EF4-FFF2-40B4-BE49-F238E27FC236}">
                  <a16:creationId xmlns:a16="http://schemas.microsoft.com/office/drawing/2014/main" id="{07208BB2-E428-FB95-F372-4161C6924BB6}"/>
                </a:ext>
              </a:extLst>
            </p:cNvPr>
            <p:cNvSpPr/>
            <p:nvPr/>
          </p:nvSpPr>
          <p:spPr>
            <a:xfrm rot="20793527">
              <a:off x="751234" y="3566193"/>
              <a:ext cx="1693144" cy="2841662"/>
            </a:xfrm>
            <a:custGeom>
              <a:avLst/>
              <a:gdLst>
                <a:gd name="connsiteX0" fmla="*/ 143399 w 1607159"/>
                <a:gd name="connsiteY0" fmla="*/ 1965618 h 2697350"/>
                <a:gd name="connsiteX1" fmla="*/ 209597 w 1607159"/>
                <a:gd name="connsiteY1" fmla="*/ 2268986 h 2697350"/>
                <a:gd name="connsiteX2" fmla="*/ 1174407 w 1607159"/>
                <a:gd name="connsiteY2" fmla="*/ 2633017 h 2697350"/>
                <a:gd name="connsiteX3" fmla="*/ 1543041 w 1607159"/>
                <a:gd name="connsiteY3" fmla="*/ 1666128 h 2697350"/>
                <a:gd name="connsiteX4" fmla="*/ 1362835 w 1607159"/>
                <a:gd name="connsiteY4" fmla="*/ 1419420 h 2697350"/>
                <a:gd name="connsiteX5" fmla="*/ 1333349 w 1607159"/>
                <a:gd name="connsiteY5" fmla="*/ 1392207 h 2697350"/>
                <a:gd name="connsiteX6" fmla="*/ 0 w 1607159"/>
                <a:gd name="connsiteY6" fmla="*/ 0 h 2697350"/>
                <a:gd name="connsiteX7" fmla="*/ 142726 w 1607159"/>
                <a:gd name="connsiteY7" fmla="*/ 1925566 h 2697350"/>
                <a:gd name="connsiteX8" fmla="*/ 143399 w 1607159"/>
                <a:gd name="connsiteY8" fmla="*/ 1965622 h 269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159" h="2697350">
                  <a:moveTo>
                    <a:pt x="143399" y="1965618"/>
                  </a:moveTo>
                  <a:cubicBezTo>
                    <a:pt x="143389" y="2067189"/>
                    <a:pt x="164649" y="2170432"/>
                    <a:pt x="209597" y="2268986"/>
                  </a:cubicBezTo>
                  <a:cubicBezTo>
                    <a:pt x="376751" y="2635485"/>
                    <a:pt x="806787" y="2797694"/>
                    <a:pt x="1174407" y="2633017"/>
                  </a:cubicBezTo>
                  <a:cubicBezTo>
                    <a:pt x="1543202" y="2467814"/>
                    <a:pt x="1708244" y="2034923"/>
                    <a:pt x="1543041" y="1666128"/>
                  </a:cubicBezTo>
                  <a:cubicBezTo>
                    <a:pt x="1499523" y="1568985"/>
                    <a:pt x="1437435" y="1485979"/>
                    <a:pt x="1362835" y="1419420"/>
                  </a:cubicBezTo>
                  <a:cubicBezTo>
                    <a:pt x="1352852" y="1410512"/>
                    <a:pt x="1342949" y="1401523"/>
                    <a:pt x="1333349" y="1392207"/>
                  </a:cubicBezTo>
                  <a:cubicBezTo>
                    <a:pt x="1093044" y="1159068"/>
                    <a:pt x="0" y="0"/>
                    <a:pt x="0" y="0"/>
                  </a:cubicBezTo>
                  <a:cubicBezTo>
                    <a:pt x="0" y="0"/>
                    <a:pt x="128732" y="1591045"/>
                    <a:pt x="142726" y="1925566"/>
                  </a:cubicBezTo>
                  <a:cubicBezTo>
                    <a:pt x="143285" y="1938912"/>
                    <a:pt x="143399" y="1952262"/>
                    <a:pt x="143399" y="1965622"/>
                  </a:cubicBezTo>
                  <a:close/>
                </a:path>
              </a:pathLst>
            </a:custGeom>
            <a:solidFill>
              <a:srgbClr val="009244"/>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02" name="Forma Livre: Forma 301">
              <a:extLst>
                <a:ext uri="{FF2B5EF4-FFF2-40B4-BE49-F238E27FC236}">
                  <a16:creationId xmlns:a16="http://schemas.microsoft.com/office/drawing/2014/main" id="{94EA169D-21C2-BFA2-86E4-3CCFA6BBD4AE}"/>
                </a:ext>
              </a:extLst>
            </p:cNvPr>
            <p:cNvSpPr/>
            <p:nvPr/>
          </p:nvSpPr>
          <p:spPr>
            <a:xfrm rot="20793527">
              <a:off x="1134140" y="4930192"/>
              <a:ext cx="1389363" cy="1389354"/>
            </a:xfrm>
            <a:custGeom>
              <a:avLst/>
              <a:gdLst>
                <a:gd name="connsiteX0" fmla="*/ 1328506 w 1389363"/>
                <a:gd name="connsiteY0" fmla="*/ 410752 h 1389354"/>
                <a:gd name="connsiteX1" fmla="*/ 640197 w 1389363"/>
                <a:gd name="connsiteY1" fmla="*/ 2123 h 1389354"/>
                <a:gd name="connsiteX2" fmla="*/ 410757 w 1389363"/>
                <a:gd name="connsiteY2" fmla="*/ 60853 h 1389354"/>
                <a:gd name="connsiteX3" fmla="*/ 214188 w 1389363"/>
                <a:gd name="connsiteY3" fmla="*/ 192957 h 1389354"/>
                <a:gd name="connsiteX4" fmla="*/ 60858 w 1389363"/>
                <a:gd name="connsiteY4" fmla="*/ 978602 h 1389354"/>
                <a:gd name="connsiteX5" fmla="*/ 749166 w 1389363"/>
                <a:gd name="connsiteY5" fmla="*/ 1387231 h 1389354"/>
                <a:gd name="connsiteX6" fmla="*/ 978607 w 1389363"/>
                <a:gd name="connsiteY6" fmla="*/ 1328501 h 1389354"/>
                <a:gd name="connsiteX7" fmla="*/ 1175176 w 1389363"/>
                <a:gd name="connsiteY7" fmla="*/ 1196398 h 1389354"/>
                <a:gd name="connsiteX8" fmla="*/ 1328506 w 1389363"/>
                <a:gd name="connsiteY8" fmla="*/ 410752 h 138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363" h="1389354">
                  <a:moveTo>
                    <a:pt x="1328506" y="410752"/>
                  </a:moveTo>
                  <a:cubicBezTo>
                    <a:pt x="1205168" y="135420"/>
                    <a:pt x="924660" y="-20249"/>
                    <a:pt x="640197" y="2123"/>
                  </a:cubicBezTo>
                  <a:cubicBezTo>
                    <a:pt x="562997" y="8176"/>
                    <a:pt x="485499" y="27370"/>
                    <a:pt x="410757" y="60853"/>
                  </a:cubicBezTo>
                  <a:cubicBezTo>
                    <a:pt x="336014" y="94331"/>
                    <a:pt x="270100" y="139384"/>
                    <a:pt x="214188" y="192957"/>
                  </a:cubicBezTo>
                  <a:cubicBezTo>
                    <a:pt x="8114" y="390321"/>
                    <a:pt x="-62475" y="703271"/>
                    <a:pt x="60858" y="978602"/>
                  </a:cubicBezTo>
                  <a:cubicBezTo>
                    <a:pt x="184195" y="1253934"/>
                    <a:pt x="464703" y="1409604"/>
                    <a:pt x="749166" y="1387231"/>
                  </a:cubicBezTo>
                  <a:cubicBezTo>
                    <a:pt x="826366" y="1381179"/>
                    <a:pt x="903865" y="1361984"/>
                    <a:pt x="978607" y="1328501"/>
                  </a:cubicBezTo>
                  <a:cubicBezTo>
                    <a:pt x="1053349" y="1295018"/>
                    <a:pt x="1119263" y="1249970"/>
                    <a:pt x="1175176" y="1196398"/>
                  </a:cubicBezTo>
                  <a:cubicBezTo>
                    <a:pt x="1381249" y="999033"/>
                    <a:pt x="1451838" y="686084"/>
                    <a:pt x="1328506" y="410752"/>
                  </a:cubicBezTo>
                  <a:close/>
                </a:path>
              </a:pathLst>
            </a:custGeom>
            <a:solidFill>
              <a:srgbClr val="FFFFFF"/>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03" name="CaixaDeTexto 130">
              <a:extLst>
                <a:ext uri="{FF2B5EF4-FFF2-40B4-BE49-F238E27FC236}">
                  <a16:creationId xmlns:a16="http://schemas.microsoft.com/office/drawing/2014/main" id="{7A801760-FB62-DCD3-70AB-420866596586}"/>
                </a:ext>
              </a:extLst>
            </p:cNvPr>
            <p:cNvSpPr txBox="1"/>
            <p:nvPr/>
          </p:nvSpPr>
          <p:spPr>
            <a:xfrm>
              <a:off x="1212076" y="5298102"/>
              <a:ext cx="1381018" cy="707886"/>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000" b="1" dirty="0">
                  <a:solidFill>
                    <a:srgbClr val="009244"/>
                  </a:solidFill>
                  <a:latin typeface="Avenir Next LT Pro" panose="020B0504020202020204" pitchFamily="34" charset="0"/>
                  <a:ea typeface="Open Sans" panose="020B0606030504020204" pitchFamily="34" charset="0"/>
                  <a:cs typeface="Open Sans" panose="020B0606030504020204" pitchFamily="34" charset="0"/>
                </a:rPr>
                <a:t>57% </a:t>
              </a:r>
              <a:endParaRPr lang="pt-BR" sz="4000" dirty="0">
                <a:solidFill>
                  <a:srgbClr val="009244"/>
                </a:solidFill>
                <a:latin typeface="Avenir Next LT Pro" panose="020B0504020202020204" pitchFamily="34" charset="0"/>
                <a:ea typeface="Open Sans" panose="020B0606030504020204" pitchFamily="34" charset="0"/>
                <a:cs typeface="Open Sans" panose="020B0606030504020204" pitchFamily="34" charset="0"/>
              </a:endParaRPr>
            </a:p>
          </p:txBody>
        </p:sp>
        <p:grpSp>
          <p:nvGrpSpPr>
            <p:cNvPr id="304" name="Agrupar 303">
              <a:extLst>
                <a:ext uri="{FF2B5EF4-FFF2-40B4-BE49-F238E27FC236}">
                  <a16:creationId xmlns:a16="http://schemas.microsoft.com/office/drawing/2014/main" id="{A8CF175E-00D0-CEC3-558F-8079F1F5C05F}"/>
                </a:ext>
              </a:extLst>
            </p:cNvPr>
            <p:cNvGrpSpPr/>
            <p:nvPr/>
          </p:nvGrpSpPr>
          <p:grpSpPr>
            <a:xfrm>
              <a:off x="304569" y="3580217"/>
              <a:ext cx="416445" cy="409323"/>
              <a:chOff x="304569" y="3580217"/>
              <a:chExt cx="627545" cy="616815"/>
            </a:xfrm>
            <a:effectLst/>
          </p:grpSpPr>
          <p:pic>
            <p:nvPicPr>
              <p:cNvPr id="328" name="Gráfico 32">
                <a:extLst>
                  <a:ext uri="{FF2B5EF4-FFF2-40B4-BE49-F238E27FC236}">
                    <a16:creationId xmlns:a16="http://schemas.microsoft.com/office/drawing/2014/main" id="{42053FCE-11AE-FFF5-1973-8D1DE24A21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696" y="3580217"/>
                <a:ext cx="615418" cy="616815"/>
              </a:xfrm>
              <a:prstGeom prst="rect">
                <a:avLst/>
              </a:prstGeom>
            </p:spPr>
          </p:pic>
          <p:sp>
            <p:nvSpPr>
              <p:cNvPr id="329" name="Forma Livre: Forma 328">
                <a:extLst>
                  <a:ext uri="{FF2B5EF4-FFF2-40B4-BE49-F238E27FC236}">
                    <a16:creationId xmlns:a16="http://schemas.microsoft.com/office/drawing/2014/main" id="{2CDCAFEE-50CF-96B8-EADE-F7C4EB03650B}"/>
                  </a:ext>
                </a:extLst>
              </p:cNvPr>
              <p:cNvSpPr/>
              <p:nvPr/>
            </p:nvSpPr>
            <p:spPr>
              <a:xfrm>
                <a:off x="304569" y="3698185"/>
                <a:ext cx="627545" cy="400110"/>
              </a:xfrm>
              <a:custGeom>
                <a:avLst/>
                <a:gdLst>
                  <a:gd name="connsiteX0" fmla="*/ 262625 w 280223"/>
                  <a:gd name="connsiteY0" fmla="*/ 117234 h 182461"/>
                  <a:gd name="connsiteX1" fmla="*/ 258977 w 280223"/>
                  <a:gd name="connsiteY1" fmla="*/ 118146 h 182461"/>
                  <a:gd name="connsiteX2" fmla="*/ 258065 w 280223"/>
                  <a:gd name="connsiteY2" fmla="*/ 117234 h 182461"/>
                  <a:gd name="connsiteX3" fmla="*/ 255330 w 280223"/>
                  <a:gd name="connsiteY3" fmla="*/ 119058 h 182461"/>
                  <a:gd name="connsiteX4" fmla="*/ 254418 w 280223"/>
                  <a:gd name="connsiteY4" fmla="*/ 120882 h 182461"/>
                  <a:gd name="connsiteX5" fmla="*/ 253506 w 280223"/>
                  <a:gd name="connsiteY5" fmla="*/ 121794 h 182461"/>
                  <a:gd name="connsiteX6" fmla="*/ 252594 w 280223"/>
                  <a:gd name="connsiteY6" fmla="*/ 122705 h 182461"/>
                  <a:gd name="connsiteX7" fmla="*/ 251682 w 280223"/>
                  <a:gd name="connsiteY7" fmla="*/ 123617 h 182461"/>
                  <a:gd name="connsiteX8" fmla="*/ 249858 w 280223"/>
                  <a:gd name="connsiteY8" fmla="*/ 123617 h 182461"/>
                  <a:gd name="connsiteX9" fmla="*/ 248035 w 280223"/>
                  <a:gd name="connsiteY9" fmla="*/ 125441 h 182461"/>
                  <a:gd name="connsiteX10" fmla="*/ 244387 w 280223"/>
                  <a:gd name="connsiteY10" fmla="*/ 126353 h 182461"/>
                  <a:gd name="connsiteX11" fmla="*/ 241651 w 280223"/>
                  <a:gd name="connsiteY11" fmla="*/ 130001 h 182461"/>
                  <a:gd name="connsiteX12" fmla="*/ 238004 w 280223"/>
                  <a:gd name="connsiteY12" fmla="*/ 133648 h 182461"/>
                  <a:gd name="connsiteX13" fmla="*/ 227973 w 280223"/>
                  <a:gd name="connsiteY13" fmla="*/ 130912 h 182461"/>
                  <a:gd name="connsiteX14" fmla="*/ 219766 w 280223"/>
                  <a:gd name="connsiteY14" fmla="*/ 133648 h 182461"/>
                  <a:gd name="connsiteX15" fmla="*/ 217030 w 280223"/>
                  <a:gd name="connsiteY15" fmla="*/ 135472 h 182461"/>
                  <a:gd name="connsiteX16" fmla="*/ 220678 w 280223"/>
                  <a:gd name="connsiteY16" fmla="*/ 133648 h 182461"/>
                  <a:gd name="connsiteX17" fmla="*/ 218854 w 280223"/>
                  <a:gd name="connsiteY17" fmla="*/ 137296 h 182461"/>
                  <a:gd name="connsiteX18" fmla="*/ 217030 w 280223"/>
                  <a:gd name="connsiteY18" fmla="*/ 137296 h 182461"/>
                  <a:gd name="connsiteX19" fmla="*/ 214295 w 280223"/>
                  <a:gd name="connsiteY19" fmla="*/ 138207 h 182461"/>
                  <a:gd name="connsiteX20" fmla="*/ 211559 w 280223"/>
                  <a:gd name="connsiteY20" fmla="*/ 133648 h 182461"/>
                  <a:gd name="connsiteX21" fmla="*/ 210647 w 280223"/>
                  <a:gd name="connsiteY21" fmla="*/ 135472 h 182461"/>
                  <a:gd name="connsiteX22" fmla="*/ 209735 w 280223"/>
                  <a:gd name="connsiteY22" fmla="*/ 135472 h 182461"/>
                  <a:gd name="connsiteX23" fmla="*/ 210647 w 280223"/>
                  <a:gd name="connsiteY23" fmla="*/ 137296 h 182461"/>
                  <a:gd name="connsiteX24" fmla="*/ 211559 w 280223"/>
                  <a:gd name="connsiteY24" fmla="*/ 139120 h 182461"/>
                  <a:gd name="connsiteX25" fmla="*/ 200616 w 280223"/>
                  <a:gd name="connsiteY25" fmla="*/ 144591 h 182461"/>
                  <a:gd name="connsiteX26" fmla="*/ 192409 w 280223"/>
                  <a:gd name="connsiteY26" fmla="*/ 152798 h 182461"/>
                  <a:gd name="connsiteX27" fmla="*/ 186938 w 280223"/>
                  <a:gd name="connsiteY27" fmla="*/ 157358 h 182461"/>
                  <a:gd name="connsiteX28" fmla="*/ 166876 w 280223"/>
                  <a:gd name="connsiteY28" fmla="*/ 169212 h 182461"/>
                  <a:gd name="connsiteX29" fmla="*/ 162317 w 280223"/>
                  <a:gd name="connsiteY29" fmla="*/ 174683 h 182461"/>
                  <a:gd name="connsiteX30" fmla="*/ 162317 w 280223"/>
                  <a:gd name="connsiteY30" fmla="*/ 173771 h 182461"/>
                  <a:gd name="connsiteX31" fmla="*/ 160493 w 280223"/>
                  <a:gd name="connsiteY31" fmla="*/ 174683 h 182461"/>
                  <a:gd name="connsiteX32" fmla="*/ 159581 w 280223"/>
                  <a:gd name="connsiteY32" fmla="*/ 174683 h 182461"/>
                  <a:gd name="connsiteX33" fmla="*/ 165052 w 280223"/>
                  <a:gd name="connsiteY33" fmla="*/ 174683 h 182461"/>
                  <a:gd name="connsiteX34" fmla="*/ 160493 w 280223"/>
                  <a:gd name="connsiteY34" fmla="*/ 180155 h 182461"/>
                  <a:gd name="connsiteX35" fmla="*/ 159581 w 280223"/>
                  <a:gd name="connsiteY35" fmla="*/ 181067 h 182461"/>
                  <a:gd name="connsiteX36" fmla="*/ 158669 w 280223"/>
                  <a:gd name="connsiteY36" fmla="*/ 181067 h 182461"/>
                  <a:gd name="connsiteX37" fmla="*/ 154110 w 280223"/>
                  <a:gd name="connsiteY37" fmla="*/ 175595 h 182461"/>
                  <a:gd name="connsiteX38" fmla="*/ 151374 w 280223"/>
                  <a:gd name="connsiteY38" fmla="*/ 173771 h 182461"/>
                  <a:gd name="connsiteX39" fmla="*/ 148638 w 280223"/>
                  <a:gd name="connsiteY39" fmla="*/ 171948 h 182461"/>
                  <a:gd name="connsiteX40" fmla="*/ 146814 w 280223"/>
                  <a:gd name="connsiteY40" fmla="*/ 173771 h 182461"/>
                  <a:gd name="connsiteX41" fmla="*/ 143167 w 280223"/>
                  <a:gd name="connsiteY41" fmla="*/ 174683 h 182461"/>
                  <a:gd name="connsiteX42" fmla="*/ 143167 w 280223"/>
                  <a:gd name="connsiteY42" fmla="*/ 171036 h 182461"/>
                  <a:gd name="connsiteX43" fmla="*/ 143167 w 280223"/>
                  <a:gd name="connsiteY43" fmla="*/ 166476 h 182461"/>
                  <a:gd name="connsiteX44" fmla="*/ 144991 w 280223"/>
                  <a:gd name="connsiteY44" fmla="*/ 163740 h 182461"/>
                  <a:gd name="connsiteX45" fmla="*/ 141343 w 280223"/>
                  <a:gd name="connsiteY45" fmla="*/ 161917 h 182461"/>
                  <a:gd name="connsiteX46" fmla="*/ 138607 w 280223"/>
                  <a:gd name="connsiteY46" fmla="*/ 161917 h 182461"/>
                  <a:gd name="connsiteX47" fmla="*/ 133136 w 280223"/>
                  <a:gd name="connsiteY47" fmla="*/ 161917 h 182461"/>
                  <a:gd name="connsiteX48" fmla="*/ 127665 w 280223"/>
                  <a:gd name="connsiteY48" fmla="*/ 161005 h 182461"/>
                  <a:gd name="connsiteX49" fmla="*/ 119458 w 280223"/>
                  <a:gd name="connsiteY49" fmla="*/ 161005 h 182461"/>
                  <a:gd name="connsiteX50" fmla="*/ 120370 w 280223"/>
                  <a:gd name="connsiteY50" fmla="*/ 157358 h 182461"/>
                  <a:gd name="connsiteX51" fmla="*/ 121282 w 280223"/>
                  <a:gd name="connsiteY51" fmla="*/ 153710 h 182461"/>
                  <a:gd name="connsiteX52" fmla="*/ 121282 w 280223"/>
                  <a:gd name="connsiteY52" fmla="*/ 150974 h 182461"/>
                  <a:gd name="connsiteX53" fmla="*/ 119458 w 280223"/>
                  <a:gd name="connsiteY53" fmla="*/ 148239 h 182461"/>
                  <a:gd name="connsiteX54" fmla="*/ 118546 w 280223"/>
                  <a:gd name="connsiteY54" fmla="*/ 146415 h 182461"/>
                  <a:gd name="connsiteX55" fmla="*/ 113075 w 280223"/>
                  <a:gd name="connsiteY55" fmla="*/ 138207 h 182461"/>
                  <a:gd name="connsiteX56" fmla="*/ 111251 w 280223"/>
                  <a:gd name="connsiteY56" fmla="*/ 136384 h 182461"/>
                  <a:gd name="connsiteX57" fmla="*/ 111251 w 280223"/>
                  <a:gd name="connsiteY57" fmla="*/ 134560 h 182461"/>
                  <a:gd name="connsiteX58" fmla="*/ 111251 w 280223"/>
                  <a:gd name="connsiteY58" fmla="*/ 131824 h 182461"/>
                  <a:gd name="connsiteX59" fmla="*/ 109427 w 280223"/>
                  <a:gd name="connsiteY59" fmla="*/ 128177 h 182461"/>
                  <a:gd name="connsiteX60" fmla="*/ 108515 w 280223"/>
                  <a:gd name="connsiteY60" fmla="*/ 124529 h 182461"/>
                  <a:gd name="connsiteX61" fmla="*/ 101220 w 280223"/>
                  <a:gd name="connsiteY61" fmla="*/ 109027 h 182461"/>
                  <a:gd name="connsiteX62" fmla="*/ 98484 w 280223"/>
                  <a:gd name="connsiteY62" fmla="*/ 105380 h 182461"/>
                  <a:gd name="connsiteX63" fmla="*/ 93925 w 280223"/>
                  <a:gd name="connsiteY63" fmla="*/ 104467 h 182461"/>
                  <a:gd name="connsiteX64" fmla="*/ 87541 w 280223"/>
                  <a:gd name="connsiteY64" fmla="*/ 104467 h 182461"/>
                  <a:gd name="connsiteX65" fmla="*/ 83894 w 280223"/>
                  <a:gd name="connsiteY65" fmla="*/ 104467 h 182461"/>
                  <a:gd name="connsiteX66" fmla="*/ 73863 w 280223"/>
                  <a:gd name="connsiteY66" fmla="*/ 104467 h 182461"/>
                  <a:gd name="connsiteX67" fmla="*/ 58361 w 280223"/>
                  <a:gd name="connsiteY67" fmla="*/ 95348 h 182461"/>
                  <a:gd name="connsiteX68" fmla="*/ 51066 w 280223"/>
                  <a:gd name="connsiteY68" fmla="*/ 95348 h 182461"/>
                  <a:gd name="connsiteX69" fmla="*/ 47418 w 280223"/>
                  <a:gd name="connsiteY69" fmla="*/ 94437 h 182461"/>
                  <a:gd name="connsiteX70" fmla="*/ 43771 w 280223"/>
                  <a:gd name="connsiteY70" fmla="*/ 93525 h 182461"/>
                  <a:gd name="connsiteX71" fmla="*/ 36476 w 280223"/>
                  <a:gd name="connsiteY71" fmla="*/ 90789 h 182461"/>
                  <a:gd name="connsiteX72" fmla="*/ 29180 w 280223"/>
                  <a:gd name="connsiteY72" fmla="*/ 93525 h 182461"/>
                  <a:gd name="connsiteX73" fmla="*/ 26445 w 280223"/>
                  <a:gd name="connsiteY73" fmla="*/ 92613 h 182461"/>
                  <a:gd name="connsiteX74" fmla="*/ 22797 w 280223"/>
                  <a:gd name="connsiteY74" fmla="*/ 91701 h 182461"/>
                  <a:gd name="connsiteX75" fmla="*/ 18238 w 280223"/>
                  <a:gd name="connsiteY75" fmla="*/ 90789 h 182461"/>
                  <a:gd name="connsiteX76" fmla="*/ 9119 w 280223"/>
                  <a:gd name="connsiteY76" fmla="*/ 90789 h 182461"/>
                  <a:gd name="connsiteX77" fmla="*/ 0 w 280223"/>
                  <a:gd name="connsiteY77" fmla="*/ 95348 h 182461"/>
                  <a:gd name="connsiteX78" fmla="*/ 6383 w 280223"/>
                  <a:gd name="connsiteY78" fmla="*/ 87142 h 182461"/>
                  <a:gd name="connsiteX79" fmla="*/ 10943 w 280223"/>
                  <a:gd name="connsiteY79" fmla="*/ 85318 h 182461"/>
                  <a:gd name="connsiteX80" fmla="*/ 29180 w 280223"/>
                  <a:gd name="connsiteY80" fmla="*/ 67992 h 182461"/>
                  <a:gd name="connsiteX81" fmla="*/ 31916 w 280223"/>
                  <a:gd name="connsiteY81" fmla="*/ 63432 h 182461"/>
                  <a:gd name="connsiteX82" fmla="*/ 33740 w 280223"/>
                  <a:gd name="connsiteY82" fmla="*/ 56137 h 182461"/>
                  <a:gd name="connsiteX83" fmla="*/ 37387 w 280223"/>
                  <a:gd name="connsiteY83" fmla="*/ 55225 h 182461"/>
                  <a:gd name="connsiteX84" fmla="*/ 42859 w 280223"/>
                  <a:gd name="connsiteY84" fmla="*/ 42459 h 182461"/>
                  <a:gd name="connsiteX85" fmla="*/ 48330 w 280223"/>
                  <a:gd name="connsiteY85" fmla="*/ 36075 h 182461"/>
                  <a:gd name="connsiteX86" fmla="*/ 49242 w 280223"/>
                  <a:gd name="connsiteY86" fmla="*/ 28780 h 182461"/>
                  <a:gd name="connsiteX87" fmla="*/ 51978 w 280223"/>
                  <a:gd name="connsiteY87" fmla="*/ 26045 h 182461"/>
                  <a:gd name="connsiteX88" fmla="*/ 57449 w 280223"/>
                  <a:gd name="connsiteY88" fmla="*/ 18750 h 182461"/>
                  <a:gd name="connsiteX89" fmla="*/ 71127 w 280223"/>
                  <a:gd name="connsiteY89" fmla="*/ 6895 h 182461"/>
                  <a:gd name="connsiteX90" fmla="*/ 85718 w 280223"/>
                  <a:gd name="connsiteY90" fmla="*/ 512 h 182461"/>
                  <a:gd name="connsiteX91" fmla="*/ 120370 w 280223"/>
                  <a:gd name="connsiteY91" fmla="*/ 5983 h 182461"/>
                  <a:gd name="connsiteX92" fmla="*/ 119458 w 280223"/>
                  <a:gd name="connsiteY92" fmla="*/ 12366 h 182461"/>
                  <a:gd name="connsiteX93" fmla="*/ 129489 w 280223"/>
                  <a:gd name="connsiteY93" fmla="*/ 13278 h 182461"/>
                  <a:gd name="connsiteX94" fmla="*/ 131312 w 280223"/>
                  <a:gd name="connsiteY94" fmla="*/ 21485 h 182461"/>
                  <a:gd name="connsiteX95" fmla="*/ 132224 w 280223"/>
                  <a:gd name="connsiteY95" fmla="*/ 16014 h 182461"/>
                  <a:gd name="connsiteX96" fmla="*/ 139519 w 280223"/>
                  <a:gd name="connsiteY96" fmla="*/ 12366 h 182461"/>
                  <a:gd name="connsiteX97" fmla="*/ 144991 w 280223"/>
                  <a:gd name="connsiteY97" fmla="*/ 11455 h 182461"/>
                  <a:gd name="connsiteX98" fmla="*/ 153198 w 280223"/>
                  <a:gd name="connsiteY98" fmla="*/ 7807 h 182461"/>
                  <a:gd name="connsiteX99" fmla="*/ 158669 w 280223"/>
                  <a:gd name="connsiteY99" fmla="*/ 12366 h 182461"/>
                  <a:gd name="connsiteX100" fmla="*/ 161405 w 280223"/>
                  <a:gd name="connsiteY100" fmla="*/ 8719 h 182461"/>
                  <a:gd name="connsiteX101" fmla="*/ 164141 w 280223"/>
                  <a:gd name="connsiteY101" fmla="*/ 9631 h 182461"/>
                  <a:gd name="connsiteX102" fmla="*/ 165052 w 280223"/>
                  <a:gd name="connsiteY102" fmla="*/ 6895 h 182461"/>
                  <a:gd name="connsiteX103" fmla="*/ 172348 w 280223"/>
                  <a:gd name="connsiteY103" fmla="*/ 8719 h 182461"/>
                  <a:gd name="connsiteX104" fmla="*/ 177819 w 280223"/>
                  <a:gd name="connsiteY104" fmla="*/ 8719 h 182461"/>
                  <a:gd name="connsiteX105" fmla="*/ 183290 w 280223"/>
                  <a:gd name="connsiteY105" fmla="*/ 17838 h 182461"/>
                  <a:gd name="connsiteX106" fmla="*/ 187850 w 280223"/>
                  <a:gd name="connsiteY106" fmla="*/ 26045 h 182461"/>
                  <a:gd name="connsiteX107" fmla="*/ 185114 w 280223"/>
                  <a:gd name="connsiteY107" fmla="*/ 36988 h 182461"/>
                  <a:gd name="connsiteX108" fmla="*/ 186938 w 280223"/>
                  <a:gd name="connsiteY108" fmla="*/ 40635 h 182461"/>
                  <a:gd name="connsiteX109" fmla="*/ 191497 w 280223"/>
                  <a:gd name="connsiteY109" fmla="*/ 52490 h 182461"/>
                  <a:gd name="connsiteX110" fmla="*/ 195145 w 280223"/>
                  <a:gd name="connsiteY110" fmla="*/ 54313 h 182461"/>
                  <a:gd name="connsiteX111" fmla="*/ 199704 w 280223"/>
                  <a:gd name="connsiteY111" fmla="*/ 53402 h 182461"/>
                  <a:gd name="connsiteX112" fmla="*/ 202440 w 280223"/>
                  <a:gd name="connsiteY112" fmla="*/ 53402 h 182461"/>
                  <a:gd name="connsiteX113" fmla="*/ 204264 w 280223"/>
                  <a:gd name="connsiteY113" fmla="*/ 55225 h 182461"/>
                  <a:gd name="connsiteX114" fmla="*/ 206999 w 280223"/>
                  <a:gd name="connsiteY114" fmla="*/ 55225 h 182461"/>
                  <a:gd name="connsiteX115" fmla="*/ 206999 w 280223"/>
                  <a:gd name="connsiteY115" fmla="*/ 58873 h 182461"/>
                  <a:gd name="connsiteX116" fmla="*/ 205176 w 280223"/>
                  <a:gd name="connsiteY116" fmla="*/ 63432 h 182461"/>
                  <a:gd name="connsiteX117" fmla="*/ 203352 w 280223"/>
                  <a:gd name="connsiteY117" fmla="*/ 67080 h 182461"/>
                  <a:gd name="connsiteX118" fmla="*/ 202440 w 280223"/>
                  <a:gd name="connsiteY118" fmla="*/ 68904 h 182461"/>
                  <a:gd name="connsiteX119" fmla="*/ 202440 w 280223"/>
                  <a:gd name="connsiteY119" fmla="*/ 70728 h 182461"/>
                  <a:gd name="connsiteX120" fmla="*/ 203352 w 280223"/>
                  <a:gd name="connsiteY120" fmla="*/ 74375 h 182461"/>
                  <a:gd name="connsiteX121" fmla="*/ 202440 w 280223"/>
                  <a:gd name="connsiteY121" fmla="*/ 76199 h 182461"/>
                  <a:gd name="connsiteX122" fmla="*/ 201528 w 280223"/>
                  <a:gd name="connsiteY122" fmla="*/ 77111 h 182461"/>
                  <a:gd name="connsiteX123" fmla="*/ 200616 w 280223"/>
                  <a:gd name="connsiteY123" fmla="*/ 84406 h 182461"/>
                  <a:gd name="connsiteX124" fmla="*/ 202440 w 280223"/>
                  <a:gd name="connsiteY124" fmla="*/ 88053 h 182461"/>
                  <a:gd name="connsiteX125" fmla="*/ 210647 w 280223"/>
                  <a:gd name="connsiteY125" fmla="*/ 92613 h 182461"/>
                  <a:gd name="connsiteX126" fmla="*/ 207911 w 280223"/>
                  <a:gd name="connsiteY126" fmla="*/ 97172 h 182461"/>
                  <a:gd name="connsiteX127" fmla="*/ 211559 w 280223"/>
                  <a:gd name="connsiteY127" fmla="*/ 100820 h 182461"/>
                  <a:gd name="connsiteX128" fmla="*/ 212471 w 280223"/>
                  <a:gd name="connsiteY128" fmla="*/ 103556 h 182461"/>
                  <a:gd name="connsiteX129" fmla="*/ 214295 w 280223"/>
                  <a:gd name="connsiteY129" fmla="*/ 104467 h 182461"/>
                  <a:gd name="connsiteX130" fmla="*/ 216118 w 280223"/>
                  <a:gd name="connsiteY130" fmla="*/ 104467 h 182461"/>
                  <a:gd name="connsiteX131" fmla="*/ 218854 w 280223"/>
                  <a:gd name="connsiteY131" fmla="*/ 103556 h 182461"/>
                  <a:gd name="connsiteX132" fmla="*/ 222502 w 280223"/>
                  <a:gd name="connsiteY132" fmla="*/ 104467 h 182461"/>
                  <a:gd name="connsiteX133" fmla="*/ 224325 w 280223"/>
                  <a:gd name="connsiteY133" fmla="*/ 102644 h 182461"/>
                  <a:gd name="connsiteX134" fmla="*/ 225237 w 280223"/>
                  <a:gd name="connsiteY134" fmla="*/ 102644 h 182461"/>
                  <a:gd name="connsiteX135" fmla="*/ 226149 w 280223"/>
                  <a:gd name="connsiteY135" fmla="*/ 103556 h 182461"/>
                  <a:gd name="connsiteX136" fmla="*/ 228885 w 280223"/>
                  <a:gd name="connsiteY136" fmla="*/ 103556 h 182461"/>
                  <a:gd name="connsiteX137" fmla="*/ 229797 w 280223"/>
                  <a:gd name="connsiteY137" fmla="*/ 101732 h 182461"/>
                  <a:gd name="connsiteX138" fmla="*/ 231621 w 280223"/>
                  <a:gd name="connsiteY138" fmla="*/ 99908 h 182461"/>
                  <a:gd name="connsiteX139" fmla="*/ 230709 w 280223"/>
                  <a:gd name="connsiteY139" fmla="*/ 98996 h 182461"/>
                  <a:gd name="connsiteX140" fmla="*/ 231621 w 280223"/>
                  <a:gd name="connsiteY140" fmla="*/ 96261 h 182461"/>
                  <a:gd name="connsiteX141" fmla="*/ 231621 w 280223"/>
                  <a:gd name="connsiteY141" fmla="*/ 94437 h 182461"/>
                  <a:gd name="connsiteX142" fmla="*/ 232533 w 280223"/>
                  <a:gd name="connsiteY142" fmla="*/ 96261 h 182461"/>
                  <a:gd name="connsiteX143" fmla="*/ 235268 w 280223"/>
                  <a:gd name="connsiteY143" fmla="*/ 95348 h 182461"/>
                  <a:gd name="connsiteX144" fmla="*/ 240740 w 280223"/>
                  <a:gd name="connsiteY144" fmla="*/ 96261 h 182461"/>
                  <a:gd name="connsiteX145" fmla="*/ 249858 w 280223"/>
                  <a:gd name="connsiteY145" fmla="*/ 90789 h 182461"/>
                  <a:gd name="connsiteX146" fmla="*/ 259889 w 280223"/>
                  <a:gd name="connsiteY146" fmla="*/ 88053 h 182461"/>
                  <a:gd name="connsiteX147" fmla="*/ 264449 w 280223"/>
                  <a:gd name="connsiteY147" fmla="*/ 92613 h 182461"/>
                  <a:gd name="connsiteX148" fmla="*/ 266272 w 280223"/>
                  <a:gd name="connsiteY148" fmla="*/ 94437 h 182461"/>
                  <a:gd name="connsiteX149" fmla="*/ 271744 w 280223"/>
                  <a:gd name="connsiteY149" fmla="*/ 94437 h 182461"/>
                  <a:gd name="connsiteX150" fmla="*/ 278127 w 280223"/>
                  <a:gd name="connsiteY150" fmla="*/ 94437 h 182461"/>
                  <a:gd name="connsiteX151" fmla="*/ 279039 w 280223"/>
                  <a:gd name="connsiteY151" fmla="*/ 98085 h 182461"/>
                  <a:gd name="connsiteX152" fmla="*/ 274479 w 280223"/>
                  <a:gd name="connsiteY152" fmla="*/ 102644 h 182461"/>
                  <a:gd name="connsiteX153" fmla="*/ 270832 w 280223"/>
                  <a:gd name="connsiteY153" fmla="*/ 102644 h 182461"/>
                  <a:gd name="connsiteX154" fmla="*/ 267184 w 280223"/>
                  <a:gd name="connsiteY154" fmla="*/ 103556 h 182461"/>
                  <a:gd name="connsiteX155" fmla="*/ 261713 w 280223"/>
                  <a:gd name="connsiteY155" fmla="*/ 106291 h 182461"/>
                  <a:gd name="connsiteX156" fmla="*/ 259889 w 280223"/>
                  <a:gd name="connsiteY156" fmla="*/ 108115 h 182461"/>
                  <a:gd name="connsiteX157" fmla="*/ 262625 w 280223"/>
                  <a:gd name="connsiteY157" fmla="*/ 117234 h 182461"/>
                  <a:gd name="connsiteX158" fmla="*/ 175995 w 280223"/>
                  <a:gd name="connsiteY158" fmla="*/ 162829 h 182461"/>
                  <a:gd name="connsiteX159" fmla="*/ 165052 w 280223"/>
                  <a:gd name="connsiteY159" fmla="*/ 172859 h 182461"/>
                  <a:gd name="connsiteX160" fmla="*/ 169612 w 280223"/>
                  <a:gd name="connsiteY160" fmla="*/ 167388 h 182461"/>
                  <a:gd name="connsiteX161" fmla="*/ 175995 w 280223"/>
                  <a:gd name="connsiteY161" fmla="*/ 162829 h 182461"/>
                  <a:gd name="connsiteX162" fmla="*/ 213383 w 280223"/>
                  <a:gd name="connsiteY162" fmla="*/ 136384 h 182461"/>
                  <a:gd name="connsiteX163" fmla="*/ 213383 w 280223"/>
                  <a:gd name="connsiteY163" fmla="*/ 138207 h 182461"/>
                  <a:gd name="connsiteX164" fmla="*/ 211559 w 280223"/>
                  <a:gd name="connsiteY164" fmla="*/ 138207 h 182461"/>
                  <a:gd name="connsiteX165" fmla="*/ 211559 w 280223"/>
                  <a:gd name="connsiteY165" fmla="*/ 137296 h 182461"/>
                  <a:gd name="connsiteX166" fmla="*/ 213383 w 280223"/>
                  <a:gd name="connsiteY166" fmla="*/ 136384 h 182461"/>
                  <a:gd name="connsiteX167" fmla="*/ 247123 w 280223"/>
                  <a:gd name="connsiteY167" fmla="*/ 136384 h 182461"/>
                  <a:gd name="connsiteX168" fmla="*/ 247123 w 280223"/>
                  <a:gd name="connsiteY168" fmla="*/ 138207 h 182461"/>
                  <a:gd name="connsiteX169" fmla="*/ 245299 w 280223"/>
                  <a:gd name="connsiteY169" fmla="*/ 137296 h 182461"/>
                  <a:gd name="connsiteX170" fmla="*/ 240740 w 280223"/>
                  <a:gd name="connsiteY170" fmla="*/ 137296 h 182461"/>
                  <a:gd name="connsiteX171" fmla="*/ 244387 w 280223"/>
                  <a:gd name="connsiteY171" fmla="*/ 130001 h 182461"/>
                  <a:gd name="connsiteX172" fmla="*/ 247123 w 280223"/>
                  <a:gd name="connsiteY172" fmla="*/ 136384 h 1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80223" h="182461">
                    <a:moveTo>
                      <a:pt x="262625" y="117234"/>
                    </a:moveTo>
                    <a:cubicBezTo>
                      <a:pt x="262625" y="118146"/>
                      <a:pt x="259889" y="118146"/>
                      <a:pt x="258977" y="118146"/>
                    </a:cubicBezTo>
                    <a:cubicBezTo>
                      <a:pt x="258977" y="116322"/>
                      <a:pt x="257153" y="118146"/>
                      <a:pt x="258065" y="117234"/>
                    </a:cubicBezTo>
                    <a:cubicBezTo>
                      <a:pt x="257153" y="117234"/>
                      <a:pt x="256242" y="118146"/>
                      <a:pt x="255330" y="119058"/>
                    </a:cubicBezTo>
                    <a:cubicBezTo>
                      <a:pt x="254418" y="119058"/>
                      <a:pt x="252594" y="119970"/>
                      <a:pt x="254418" y="120882"/>
                    </a:cubicBezTo>
                    <a:cubicBezTo>
                      <a:pt x="255330" y="121794"/>
                      <a:pt x="253506" y="120882"/>
                      <a:pt x="253506" y="121794"/>
                    </a:cubicBezTo>
                    <a:cubicBezTo>
                      <a:pt x="252594" y="121794"/>
                      <a:pt x="253506" y="124529"/>
                      <a:pt x="252594" y="122705"/>
                    </a:cubicBezTo>
                    <a:cubicBezTo>
                      <a:pt x="251682" y="121794"/>
                      <a:pt x="252594" y="123617"/>
                      <a:pt x="251682" y="123617"/>
                    </a:cubicBezTo>
                    <a:cubicBezTo>
                      <a:pt x="250770" y="123617"/>
                      <a:pt x="249858" y="121794"/>
                      <a:pt x="249858" y="123617"/>
                    </a:cubicBezTo>
                    <a:cubicBezTo>
                      <a:pt x="249858" y="125441"/>
                      <a:pt x="248035" y="122705"/>
                      <a:pt x="248035" y="125441"/>
                    </a:cubicBezTo>
                    <a:cubicBezTo>
                      <a:pt x="246211" y="126353"/>
                      <a:pt x="245299" y="124529"/>
                      <a:pt x="244387" y="126353"/>
                    </a:cubicBezTo>
                    <a:cubicBezTo>
                      <a:pt x="242563" y="127265"/>
                      <a:pt x="238916" y="128177"/>
                      <a:pt x="241651" y="130001"/>
                    </a:cubicBezTo>
                    <a:cubicBezTo>
                      <a:pt x="242563" y="133648"/>
                      <a:pt x="241651" y="134560"/>
                      <a:pt x="238004" y="133648"/>
                    </a:cubicBezTo>
                    <a:cubicBezTo>
                      <a:pt x="235268" y="131824"/>
                      <a:pt x="230709" y="131824"/>
                      <a:pt x="227973" y="130912"/>
                    </a:cubicBezTo>
                    <a:cubicBezTo>
                      <a:pt x="224325" y="131824"/>
                      <a:pt x="222502" y="133648"/>
                      <a:pt x="219766" y="133648"/>
                    </a:cubicBezTo>
                    <a:cubicBezTo>
                      <a:pt x="219766" y="133648"/>
                      <a:pt x="217942" y="135472"/>
                      <a:pt x="217030" y="135472"/>
                    </a:cubicBezTo>
                    <a:cubicBezTo>
                      <a:pt x="217942" y="136384"/>
                      <a:pt x="219766" y="133648"/>
                      <a:pt x="220678" y="133648"/>
                    </a:cubicBezTo>
                    <a:cubicBezTo>
                      <a:pt x="219766" y="134560"/>
                      <a:pt x="218854" y="135472"/>
                      <a:pt x="218854" y="137296"/>
                    </a:cubicBezTo>
                    <a:cubicBezTo>
                      <a:pt x="218854" y="138207"/>
                      <a:pt x="217942" y="137296"/>
                      <a:pt x="217030" y="137296"/>
                    </a:cubicBezTo>
                    <a:cubicBezTo>
                      <a:pt x="216118" y="137296"/>
                      <a:pt x="213383" y="140031"/>
                      <a:pt x="214295" y="138207"/>
                    </a:cubicBezTo>
                    <a:cubicBezTo>
                      <a:pt x="217030" y="137296"/>
                      <a:pt x="212471" y="134560"/>
                      <a:pt x="211559" y="133648"/>
                    </a:cubicBezTo>
                    <a:cubicBezTo>
                      <a:pt x="211559" y="134560"/>
                      <a:pt x="210647" y="134560"/>
                      <a:pt x="210647" y="135472"/>
                    </a:cubicBezTo>
                    <a:cubicBezTo>
                      <a:pt x="210647" y="135472"/>
                      <a:pt x="208823" y="134560"/>
                      <a:pt x="209735" y="135472"/>
                    </a:cubicBezTo>
                    <a:cubicBezTo>
                      <a:pt x="210647" y="135472"/>
                      <a:pt x="210647" y="136384"/>
                      <a:pt x="210647" y="137296"/>
                    </a:cubicBezTo>
                    <a:cubicBezTo>
                      <a:pt x="211559" y="137296"/>
                      <a:pt x="212471" y="137296"/>
                      <a:pt x="211559" y="139120"/>
                    </a:cubicBezTo>
                    <a:cubicBezTo>
                      <a:pt x="208823" y="138207"/>
                      <a:pt x="203352" y="142767"/>
                      <a:pt x="200616" y="144591"/>
                    </a:cubicBezTo>
                    <a:cubicBezTo>
                      <a:pt x="197880" y="146415"/>
                      <a:pt x="191497" y="148239"/>
                      <a:pt x="192409" y="152798"/>
                    </a:cubicBezTo>
                    <a:cubicBezTo>
                      <a:pt x="190585" y="153710"/>
                      <a:pt x="188762" y="154621"/>
                      <a:pt x="186938" y="157358"/>
                    </a:cubicBezTo>
                    <a:cubicBezTo>
                      <a:pt x="180555" y="161917"/>
                      <a:pt x="172348" y="163740"/>
                      <a:pt x="166876" y="169212"/>
                    </a:cubicBezTo>
                    <a:cubicBezTo>
                      <a:pt x="165052" y="170124"/>
                      <a:pt x="164141" y="172859"/>
                      <a:pt x="162317" y="174683"/>
                    </a:cubicBezTo>
                    <a:cubicBezTo>
                      <a:pt x="160493" y="174683"/>
                      <a:pt x="160493" y="173771"/>
                      <a:pt x="162317" y="173771"/>
                    </a:cubicBezTo>
                    <a:cubicBezTo>
                      <a:pt x="162317" y="172859"/>
                      <a:pt x="159581" y="172859"/>
                      <a:pt x="160493" y="174683"/>
                    </a:cubicBezTo>
                    <a:cubicBezTo>
                      <a:pt x="159581" y="175595"/>
                      <a:pt x="159581" y="173771"/>
                      <a:pt x="159581" y="174683"/>
                    </a:cubicBezTo>
                    <a:cubicBezTo>
                      <a:pt x="161405" y="175595"/>
                      <a:pt x="163229" y="175595"/>
                      <a:pt x="165052" y="174683"/>
                    </a:cubicBezTo>
                    <a:cubicBezTo>
                      <a:pt x="164141" y="176507"/>
                      <a:pt x="163229" y="180155"/>
                      <a:pt x="160493" y="180155"/>
                    </a:cubicBezTo>
                    <a:cubicBezTo>
                      <a:pt x="158669" y="181978"/>
                      <a:pt x="157757" y="183802"/>
                      <a:pt x="159581" y="181067"/>
                    </a:cubicBezTo>
                    <a:cubicBezTo>
                      <a:pt x="160493" y="180155"/>
                      <a:pt x="158669" y="180155"/>
                      <a:pt x="158669" y="181067"/>
                    </a:cubicBezTo>
                    <a:cubicBezTo>
                      <a:pt x="155022" y="181978"/>
                      <a:pt x="155022" y="178331"/>
                      <a:pt x="154110" y="175595"/>
                    </a:cubicBezTo>
                    <a:cubicBezTo>
                      <a:pt x="153198" y="172859"/>
                      <a:pt x="153198" y="175595"/>
                      <a:pt x="151374" y="173771"/>
                    </a:cubicBezTo>
                    <a:cubicBezTo>
                      <a:pt x="149550" y="174683"/>
                      <a:pt x="150462" y="171948"/>
                      <a:pt x="148638" y="171948"/>
                    </a:cubicBezTo>
                    <a:cubicBezTo>
                      <a:pt x="147726" y="171036"/>
                      <a:pt x="145903" y="172859"/>
                      <a:pt x="146814" y="173771"/>
                    </a:cubicBezTo>
                    <a:cubicBezTo>
                      <a:pt x="145903" y="175595"/>
                      <a:pt x="144991" y="176507"/>
                      <a:pt x="143167" y="174683"/>
                    </a:cubicBezTo>
                    <a:cubicBezTo>
                      <a:pt x="141343" y="172859"/>
                      <a:pt x="143167" y="172859"/>
                      <a:pt x="143167" y="171036"/>
                    </a:cubicBezTo>
                    <a:cubicBezTo>
                      <a:pt x="143167" y="169212"/>
                      <a:pt x="144079" y="168300"/>
                      <a:pt x="143167" y="166476"/>
                    </a:cubicBezTo>
                    <a:cubicBezTo>
                      <a:pt x="144079" y="165564"/>
                      <a:pt x="144991" y="164653"/>
                      <a:pt x="144991" y="163740"/>
                    </a:cubicBezTo>
                    <a:cubicBezTo>
                      <a:pt x="143167" y="163740"/>
                      <a:pt x="142255" y="161917"/>
                      <a:pt x="141343" y="161917"/>
                    </a:cubicBezTo>
                    <a:cubicBezTo>
                      <a:pt x="139519" y="162829"/>
                      <a:pt x="139519" y="163740"/>
                      <a:pt x="138607" y="161917"/>
                    </a:cubicBezTo>
                    <a:cubicBezTo>
                      <a:pt x="136784" y="163740"/>
                      <a:pt x="134960" y="161917"/>
                      <a:pt x="133136" y="161917"/>
                    </a:cubicBezTo>
                    <a:cubicBezTo>
                      <a:pt x="132224" y="162829"/>
                      <a:pt x="128577" y="161917"/>
                      <a:pt x="127665" y="161005"/>
                    </a:cubicBezTo>
                    <a:cubicBezTo>
                      <a:pt x="128577" y="163740"/>
                      <a:pt x="118546" y="163740"/>
                      <a:pt x="119458" y="161005"/>
                    </a:cubicBezTo>
                    <a:cubicBezTo>
                      <a:pt x="120370" y="158269"/>
                      <a:pt x="117634" y="158269"/>
                      <a:pt x="120370" y="157358"/>
                    </a:cubicBezTo>
                    <a:cubicBezTo>
                      <a:pt x="120370" y="154621"/>
                      <a:pt x="118546" y="155534"/>
                      <a:pt x="121282" y="153710"/>
                    </a:cubicBezTo>
                    <a:cubicBezTo>
                      <a:pt x="120370" y="152798"/>
                      <a:pt x="122194" y="151886"/>
                      <a:pt x="121282" y="150974"/>
                    </a:cubicBezTo>
                    <a:cubicBezTo>
                      <a:pt x="119458" y="150974"/>
                      <a:pt x="119458" y="149150"/>
                      <a:pt x="119458" y="148239"/>
                    </a:cubicBezTo>
                    <a:cubicBezTo>
                      <a:pt x="118546" y="148239"/>
                      <a:pt x="118546" y="147326"/>
                      <a:pt x="118546" y="146415"/>
                    </a:cubicBezTo>
                    <a:cubicBezTo>
                      <a:pt x="119458" y="142767"/>
                      <a:pt x="113075" y="141855"/>
                      <a:pt x="113075" y="138207"/>
                    </a:cubicBezTo>
                    <a:cubicBezTo>
                      <a:pt x="112163" y="138207"/>
                      <a:pt x="112163" y="137296"/>
                      <a:pt x="111251" y="136384"/>
                    </a:cubicBezTo>
                    <a:cubicBezTo>
                      <a:pt x="110339" y="135472"/>
                      <a:pt x="110339" y="135472"/>
                      <a:pt x="111251" y="134560"/>
                    </a:cubicBezTo>
                    <a:cubicBezTo>
                      <a:pt x="111251" y="133648"/>
                      <a:pt x="111251" y="132736"/>
                      <a:pt x="111251" y="131824"/>
                    </a:cubicBezTo>
                    <a:cubicBezTo>
                      <a:pt x="112163" y="130001"/>
                      <a:pt x="110339" y="129089"/>
                      <a:pt x="109427" y="128177"/>
                    </a:cubicBezTo>
                    <a:cubicBezTo>
                      <a:pt x="108515" y="127265"/>
                      <a:pt x="109427" y="125441"/>
                      <a:pt x="108515" y="124529"/>
                    </a:cubicBezTo>
                    <a:cubicBezTo>
                      <a:pt x="110339" y="117234"/>
                      <a:pt x="108515" y="110851"/>
                      <a:pt x="101220" y="109027"/>
                    </a:cubicBezTo>
                    <a:cubicBezTo>
                      <a:pt x="100308" y="107203"/>
                      <a:pt x="101220" y="107203"/>
                      <a:pt x="98484" y="105380"/>
                    </a:cubicBezTo>
                    <a:cubicBezTo>
                      <a:pt x="99396" y="102644"/>
                      <a:pt x="95749" y="104467"/>
                      <a:pt x="93925" y="104467"/>
                    </a:cubicBezTo>
                    <a:cubicBezTo>
                      <a:pt x="92101" y="105380"/>
                      <a:pt x="89365" y="104467"/>
                      <a:pt x="87541" y="104467"/>
                    </a:cubicBezTo>
                    <a:cubicBezTo>
                      <a:pt x="86630" y="103556"/>
                      <a:pt x="84806" y="102644"/>
                      <a:pt x="83894" y="104467"/>
                    </a:cubicBezTo>
                    <a:cubicBezTo>
                      <a:pt x="80246" y="104467"/>
                      <a:pt x="77511" y="102644"/>
                      <a:pt x="73863" y="104467"/>
                    </a:cubicBezTo>
                    <a:cubicBezTo>
                      <a:pt x="68392" y="97172"/>
                      <a:pt x="64744" y="100820"/>
                      <a:pt x="58361" y="95348"/>
                    </a:cubicBezTo>
                    <a:cubicBezTo>
                      <a:pt x="55625" y="93525"/>
                      <a:pt x="52890" y="94437"/>
                      <a:pt x="51066" y="95348"/>
                    </a:cubicBezTo>
                    <a:cubicBezTo>
                      <a:pt x="49242" y="95348"/>
                      <a:pt x="48330" y="94437"/>
                      <a:pt x="47418" y="94437"/>
                    </a:cubicBezTo>
                    <a:cubicBezTo>
                      <a:pt x="46506" y="95348"/>
                      <a:pt x="44683" y="94437"/>
                      <a:pt x="43771" y="93525"/>
                    </a:cubicBezTo>
                    <a:cubicBezTo>
                      <a:pt x="41035" y="93525"/>
                      <a:pt x="38299" y="92613"/>
                      <a:pt x="36476" y="90789"/>
                    </a:cubicBezTo>
                    <a:cubicBezTo>
                      <a:pt x="31004" y="88053"/>
                      <a:pt x="31916" y="92613"/>
                      <a:pt x="29180" y="93525"/>
                    </a:cubicBezTo>
                    <a:cubicBezTo>
                      <a:pt x="28268" y="92613"/>
                      <a:pt x="27357" y="91701"/>
                      <a:pt x="26445" y="92613"/>
                    </a:cubicBezTo>
                    <a:cubicBezTo>
                      <a:pt x="25533" y="92613"/>
                      <a:pt x="23709" y="91701"/>
                      <a:pt x="22797" y="91701"/>
                    </a:cubicBezTo>
                    <a:cubicBezTo>
                      <a:pt x="20973" y="92613"/>
                      <a:pt x="20061" y="91701"/>
                      <a:pt x="18238" y="90789"/>
                    </a:cubicBezTo>
                    <a:cubicBezTo>
                      <a:pt x="15502" y="90789"/>
                      <a:pt x="11854" y="92613"/>
                      <a:pt x="9119" y="90789"/>
                    </a:cubicBezTo>
                    <a:cubicBezTo>
                      <a:pt x="5471" y="89877"/>
                      <a:pt x="3648" y="94437"/>
                      <a:pt x="0" y="95348"/>
                    </a:cubicBezTo>
                    <a:cubicBezTo>
                      <a:pt x="2736" y="92613"/>
                      <a:pt x="3648" y="89877"/>
                      <a:pt x="6383" y="87142"/>
                    </a:cubicBezTo>
                    <a:cubicBezTo>
                      <a:pt x="7295" y="87142"/>
                      <a:pt x="10943" y="86229"/>
                      <a:pt x="10943" y="85318"/>
                    </a:cubicBezTo>
                    <a:cubicBezTo>
                      <a:pt x="22797" y="77111"/>
                      <a:pt x="21885" y="80758"/>
                      <a:pt x="29180" y="67992"/>
                    </a:cubicBezTo>
                    <a:cubicBezTo>
                      <a:pt x="31004" y="67080"/>
                      <a:pt x="31004" y="65256"/>
                      <a:pt x="31916" y="63432"/>
                    </a:cubicBezTo>
                    <a:cubicBezTo>
                      <a:pt x="37387" y="60697"/>
                      <a:pt x="33740" y="59785"/>
                      <a:pt x="33740" y="56137"/>
                    </a:cubicBezTo>
                    <a:cubicBezTo>
                      <a:pt x="34652" y="55225"/>
                      <a:pt x="34652" y="54313"/>
                      <a:pt x="37387" y="55225"/>
                    </a:cubicBezTo>
                    <a:cubicBezTo>
                      <a:pt x="45595" y="49754"/>
                      <a:pt x="38299" y="45194"/>
                      <a:pt x="42859" y="42459"/>
                    </a:cubicBezTo>
                    <a:cubicBezTo>
                      <a:pt x="44683" y="40635"/>
                      <a:pt x="45595" y="36988"/>
                      <a:pt x="48330" y="36075"/>
                    </a:cubicBezTo>
                    <a:cubicBezTo>
                      <a:pt x="49242" y="34252"/>
                      <a:pt x="48330" y="30604"/>
                      <a:pt x="49242" y="28780"/>
                    </a:cubicBezTo>
                    <a:cubicBezTo>
                      <a:pt x="49242" y="26956"/>
                      <a:pt x="50154" y="26045"/>
                      <a:pt x="51978" y="26045"/>
                    </a:cubicBezTo>
                    <a:cubicBezTo>
                      <a:pt x="53802" y="24221"/>
                      <a:pt x="55625" y="20574"/>
                      <a:pt x="57449" y="18750"/>
                    </a:cubicBezTo>
                    <a:cubicBezTo>
                      <a:pt x="66568" y="16926"/>
                      <a:pt x="65656" y="11455"/>
                      <a:pt x="71127" y="6895"/>
                    </a:cubicBezTo>
                    <a:cubicBezTo>
                      <a:pt x="77511" y="6895"/>
                      <a:pt x="81158" y="-2224"/>
                      <a:pt x="85718" y="512"/>
                    </a:cubicBezTo>
                    <a:cubicBezTo>
                      <a:pt x="94837" y="5983"/>
                      <a:pt x="110339" y="3247"/>
                      <a:pt x="120370" y="5983"/>
                    </a:cubicBezTo>
                    <a:cubicBezTo>
                      <a:pt x="123105" y="6895"/>
                      <a:pt x="117634" y="7807"/>
                      <a:pt x="119458" y="12366"/>
                    </a:cubicBezTo>
                    <a:cubicBezTo>
                      <a:pt x="124929" y="25133"/>
                      <a:pt x="124929" y="7807"/>
                      <a:pt x="129489" y="13278"/>
                    </a:cubicBezTo>
                    <a:cubicBezTo>
                      <a:pt x="130400" y="16014"/>
                      <a:pt x="127665" y="20574"/>
                      <a:pt x="131312" y="21485"/>
                    </a:cubicBezTo>
                    <a:cubicBezTo>
                      <a:pt x="134048" y="22397"/>
                      <a:pt x="132224" y="17838"/>
                      <a:pt x="132224" y="16014"/>
                    </a:cubicBezTo>
                    <a:cubicBezTo>
                      <a:pt x="133136" y="12366"/>
                      <a:pt x="135872" y="11455"/>
                      <a:pt x="139519" y="12366"/>
                    </a:cubicBezTo>
                    <a:cubicBezTo>
                      <a:pt x="141343" y="12366"/>
                      <a:pt x="143167" y="10543"/>
                      <a:pt x="144991" y="11455"/>
                    </a:cubicBezTo>
                    <a:cubicBezTo>
                      <a:pt x="150462" y="8719"/>
                      <a:pt x="153198" y="15102"/>
                      <a:pt x="153198" y="7807"/>
                    </a:cubicBezTo>
                    <a:cubicBezTo>
                      <a:pt x="155022" y="9631"/>
                      <a:pt x="155933" y="13278"/>
                      <a:pt x="158669" y="12366"/>
                    </a:cubicBezTo>
                    <a:cubicBezTo>
                      <a:pt x="161405" y="11455"/>
                      <a:pt x="159581" y="7807"/>
                      <a:pt x="161405" y="8719"/>
                    </a:cubicBezTo>
                    <a:cubicBezTo>
                      <a:pt x="162317" y="10543"/>
                      <a:pt x="163229" y="12366"/>
                      <a:pt x="164141" y="9631"/>
                    </a:cubicBezTo>
                    <a:cubicBezTo>
                      <a:pt x="165052" y="8719"/>
                      <a:pt x="163229" y="6895"/>
                      <a:pt x="165052" y="6895"/>
                    </a:cubicBezTo>
                    <a:cubicBezTo>
                      <a:pt x="168700" y="5983"/>
                      <a:pt x="169612" y="7807"/>
                      <a:pt x="172348" y="8719"/>
                    </a:cubicBezTo>
                    <a:cubicBezTo>
                      <a:pt x="173260" y="6895"/>
                      <a:pt x="178731" y="5071"/>
                      <a:pt x="177819" y="8719"/>
                    </a:cubicBezTo>
                    <a:cubicBezTo>
                      <a:pt x="179643" y="11455"/>
                      <a:pt x="186938" y="13278"/>
                      <a:pt x="183290" y="17838"/>
                    </a:cubicBezTo>
                    <a:cubicBezTo>
                      <a:pt x="182378" y="24221"/>
                      <a:pt x="184202" y="22397"/>
                      <a:pt x="187850" y="26045"/>
                    </a:cubicBezTo>
                    <a:cubicBezTo>
                      <a:pt x="190585" y="30604"/>
                      <a:pt x="185114" y="32428"/>
                      <a:pt x="185114" y="36988"/>
                    </a:cubicBezTo>
                    <a:cubicBezTo>
                      <a:pt x="184202" y="38812"/>
                      <a:pt x="187850" y="38812"/>
                      <a:pt x="186938" y="40635"/>
                    </a:cubicBezTo>
                    <a:cubicBezTo>
                      <a:pt x="186938" y="45194"/>
                      <a:pt x="190585" y="47930"/>
                      <a:pt x="191497" y="52490"/>
                    </a:cubicBezTo>
                    <a:cubicBezTo>
                      <a:pt x="190585" y="55225"/>
                      <a:pt x="193321" y="55225"/>
                      <a:pt x="195145" y="54313"/>
                    </a:cubicBezTo>
                    <a:cubicBezTo>
                      <a:pt x="196057" y="53402"/>
                      <a:pt x="197880" y="52490"/>
                      <a:pt x="199704" y="53402"/>
                    </a:cubicBezTo>
                    <a:cubicBezTo>
                      <a:pt x="200616" y="54313"/>
                      <a:pt x="201528" y="54313"/>
                      <a:pt x="202440" y="53402"/>
                    </a:cubicBezTo>
                    <a:cubicBezTo>
                      <a:pt x="202440" y="54313"/>
                      <a:pt x="203352" y="54313"/>
                      <a:pt x="204264" y="55225"/>
                    </a:cubicBezTo>
                    <a:cubicBezTo>
                      <a:pt x="205176" y="55225"/>
                      <a:pt x="206087" y="55225"/>
                      <a:pt x="206999" y="55225"/>
                    </a:cubicBezTo>
                    <a:cubicBezTo>
                      <a:pt x="207911" y="56137"/>
                      <a:pt x="207911" y="57961"/>
                      <a:pt x="206999" y="58873"/>
                    </a:cubicBezTo>
                    <a:cubicBezTo>
                      <a:pt x="206999" y="59785"/>
                      <a:pt x="206087" y="62521"/>
                      <a:pt x="205176" y="63432"/>
                    </a:cubicBezTo>
                    <a:cubicBezTo>
                      <a:pt x="203352" y="62521"/>
                      <a:pt x="204264" y="66168"/>
                      <a:pt x="203352" y="67080"/>
                    </a:cubicBezTo>
                    <a:cubicBezTo>
                      <a:pt x="203352" y="67080"/>
                      <a:pt x="202440" y="67992"/>
                      <a:pt x="202440" y="68904"/>
                    </a:cubicBezTo>
                    <a:cubicBezTo>
                      <a:pt x="202440" y="69816"/>
                      <a:pt x="203352" y="69816"/>
                      <a:pt x="202440" y="70728"/>
                    </a:cubicBezTo>
                    <a:cubicBezTo>
                      <a:pt x="202440" y="71639"/>
                      <a:pt x="204264" y="73463"/>
                      <a:pt x="203352" y="74375"/>
                    </a:cubicBezTo>
                    <a:cubicBezTo>
                      <a:pt x="202440" y="74375"/>
                      <a:pt x="201528" y="75287"/>
                      <a:pt x="202440" y="76199"/>
                    </a:cubicBezTo>
                    <a:cubicBezTo>
                      <a:pt x="202440" y="77111"/>
                      <a:pt x="200616" y="76199"/>
                      <a:pt x="201528" y="77111"/>
                    </a:cubicBezTo>
                    <a:cubicBezTo>
                      <a:pt x="206999" y="78023"/>
                      <a:pt x="200616" y="81670"/>
                      <a:pt x="200616" y="84406"/>
                    </a:cubicBezTo>
                    <a:cubicBezTo>
                      <a:pt x="201528" y="85318"/>
                      <a:pt x="202440" y="86229"/>
                      <a:pt x="202440" y="88053"/>
                    </a:cubicBezTo>
                    <a:cubicBezTo>
                      <a:pt x="206087" y="88966"/>
                      <a:pt x="206999" y="91701"/>
                      <a:pt x="210647" y="92613"/>
                    </a:cubicBezTo>
                    <a:cubicBezTo>
                      <a:pt x="207911" y="95348"/>
                      <a:pt x="212471" y="95348"/>
                      <a:pt x="207911" y="97172"/>
                    </a:cubicBezTo>
                    <a:cubicBezTo>
                      <a:pt x="206999" y="98996"/>
                      <a:pt x="212471" y="98996"/>
                      <a:pt x="211559" y="100820"/>
                    </a:cubicBezTo>
                    <a:cubicBezTo>
                      <a:pt x="211559" y="101732"/>
                      <a:pt x="211559" y="102644"/>
                      <a:pt x="212471" y="103556"/>
                    </a:cubicBezTo>
                    <a:cubicBezTo>
                      <a:pt x="213383" y="103556"/>
                      <a:pt x="214295" y="103556"/>
                      <a:pt x="214295" y="104467"/>
                    </a:cubicBezTo>
                    <a:cubicBezTo>
                      <a:pt x="215206" y="104467"/>
                      <a:pt x="215206" y="103556"/>
                      <a:pt x="216118" y="104467"/>
                    </a:cubicBezTo>
                    <a:cubicBezTo>
                      <a:pt x="217030" y="104467"/>
                      <a:pt x="217942" y="103556"/>
                      <a:pt x="218854" y="103556"/>
                    </a:cubicBezTo>
                    <a:cubicBezTo>
                      <a:pt x="218854" y="106291"/>
                      <a:pt x="220678" y="104467"/>
                      <a:pt x="222502" y="104467"/>
                    </a:cubicBezTo>
                    <a:cubicBezTo>
                      <a:pt x="223414" y="104467"/>
                      <a:pt x="223414" y="103556"/>
                      <a:pt x="224325" y="102644"/>
                    </a:cubicBezTo>
                    <a:cubicBezTo>
                      <a:pt x="225237" y="102644"/>
                      <a:pt x="225237" y="102644"/>
                      <a:pt x="225237" y="102644"/>
                    </a:cubicBezTo>
                    <a:cubicBezTo>
                      <a:pt x="226149" y="101732"/>
                      <a:pt x="226149" y="103556"/>
                      <a:pt x="226149" y="103556"/>
                    </a:cubicBezTo>
                    <a:cubicBezTo>
                      <a:pt x="227061" y="105380"/>
                      <a:pt x="227973" y="101732"/>
                      <a:pt x="228885" y="103556"/>
                    </a:cubicBezTo>
                    <a:cubicBezTo>
                      <a:pt x="229797" y="103556"/>
                      <a:pt x="229797" y="102644"/>
                      <a:pt x="229797" y="101732"/>
                    </a:cubicBezTo>
                    <a:cubicBezTo>
                      <a:pt x="230709" y="101732"/>
                      <a:pt x="231621" y="101732"/>
                      <a:pt x="231621" y="99908"/>
                    </a:cubicBezTo>
                    <a:cubicBezTo>
                      <a:pt x="231621" y="99908"/>
                      <a:pt x="231621" y="98996"/>
                      <a:pt x="230709" y="98996"/>
                    </a:cubicBezTo>
                    <a:cubicBezTo>
                      <a:pt x="226149" y="99908"/>
                      <a:pt x="230709" y="97172"/>
                      <a:pt x="231621" y="96261"/>
                    </a:cubicBezTo>
                    <a:cubicBezTo>
                      <a:pt x="232533" y="95348"/>
                      <a:pt x="229797" y="94437"/>
                      <a:pt x="231621" y="94437"/>
                    </a:cubicBezTo>
                    <a:cubicBezTo>
                      <a:pt x="233444" y="94437"/>
                      <a:pt x="233444" y="94437"/>
                      <a:pt x="232533" y="96261"/>
                    </a:cubicBezTo>
                    <a:cubicBezTo>
                      <a:pt x="232533" y="98085"/>
                      <a:pt x="234356" y="96261"/>
                      <a:pt x="235268" y="95348"/>
                    </a:cubicBezTo>
                    <a:cubicBezTo>
                      <a:pt x="238004" y="98996"/>
                      <a:pt x="239828" y="91701"/>
                      <a:pt x="240740" y="96261"/>
                    </a:cubicBezTo>
                    <a:cubicBezTo>
                      <a:pt x="244387" y="95348"/>
                      <a:pt x="246211" y="92613"/>
                      <a:pt x="249858" y="90789"/>
                    </a:cubicBezTo>
                    <a:cubicBezTo>
                      <a:pt x="252594" y="88966"/>
                      <a:pt x="256242" y="88966"/>
                      <a:pt x="259889" y="88053"/>
                    </a:cubicBezTo>
                    <a:cubicBezTo>
                      <a:pt x="262625" y="88053"/>
                      <a:pt x="262625" y="91701"/>
                      <a:pt x="264449" y="92613"/>
                    </a:cubicBezTo>
                    <a:cubicBezTo>
                      <a:pt x="265360" y="93525"/>
                      <a:pt x="264449" y="94437"/>
                      <a:pt x="266272" y="94437"/>
                    </a:cubicBezTo>
                    <a:cubicBezTo>
                      <a:pt x="268096" y="94437"/>
                      <a:pt x="269008" y="94437"/>
                      <a:pt x="271744" y="94437"/>
                    </a:cubicBezTo>
                    <a:cubicBezTo>
                      <a:pt x="273568" y="93525"/>
                      <a:pt x="275391" y="94437"/>
                      <a:pt x="278127" y="94437"/>
                    </a:cubicBezTo>
                    <a:cubicBezTo>
                      <a:pt x="279039" y="93525"/>
                      <a:pt x="281775" y="98085"/>
                      <a:pt x="279039" y="98085"/>
                    </a:cubicBezTo>
                    <a:cubicBezTo>
                      <a:pt x="276303" y="99908"/>
                      <a:pt x="278127" y="101732"/>
                      <a:pt x="274479" y="102644"/>
                    </a:cubicBezTo>
                    <a:cubicBezTo>
                      <a:pt x="273568" y="102644"/>
                      <a:pt x="271744" y="103556"/>
                      <a:pt x="270832" y="102644"/>
                    </a:cubicBezTo>
                    <a:cubicBezTo>
                      <a:pt x="269920" y="102644"/>
                      <a:pt x="269008" y="104467"/>
                      <a:pt x="267184" y="103556"/>
                    </a:cubicBezTo>
                    <a:cubicBezTo>
                      <a:pt x="265360" y="104467"/>
                      <a:pt x="263537" y="105380"/>
                      <a:pt x="261713" y="106291"/>
                    </a:cubicBezTo>
                    <a:cubicBezTo>
                      <a:pt x="261713" y="107203"/>
                      <a:pt x="259889" y="107203"/>
                      <a:pt x="259889" y="108115"/>
                    </a:cubicBezTo>
                    <a:cubicBezTo>
                      <a:pt x="260801" y="114498"/>
                      <a:pt x="254418" y="110851"/>
                      <a:pt x="262625" y="117234"/>
                    </a:cubicBezTo>
                    <a:close/>
                    <a:moveTo>
                      <a:pt x="175995" y="162829"/>
                    </a:moveTo>
                    <a:cubicBezTo>
                      <a:pt x="181467" y="161005"/>
                      <a:pt x="165964" y="170124"/>
                      <a:pt x="165052" y="172859"/>
                    </a:cubicBezTo>
                    <a:cubicBezTo>
                      <a:pt x="161405" y="178331"/>
                      <a:pt x="166876" y="168300"/>
                      <a:pt x="169612" y="167388"/>
                    </a:cubicBezTo>
                    <a:cubicBezTo>
                      <a:pt x="172348" y="165564"/>
                      <a:pt x="174171" y="163740"/>
                      <a:pt x="175995" y="162829"/>
                    </a:cubicBezTo>
                    <a:close/>
                    <a:moveTo>
                      <a:pt x="213383" y="136384"/>
                    </a:moveTo>
                    <a:cubicBezTo>
                      <a:pt x="214295" y="137296"/>
                      <a:pt x="215206" y="139120"/>
                      <a:pt x="213383" y="138207"/>
                    </a:cubicBezTo>
                    <a:cubicBezTo>
                      <a:pt x="212471" y="138207"/>
                      <a:pt x="212471" y="139120"/>
                      <a:pt x="211559" y="138207"/>
                    </a:cubicBezTo>
                    <a:cubicBezTo>
                      <a:pt x="210647" y="137296"/>
                      <a:pt x="211559" y="137296"/>
                      <a:pt x="211559" y="137296"/>
                    </a:cubicBezTo>
                    <a:cubicBezTo>
                      <a:pt x="210647" y="135472"/>
                      <a:pt x="212471" y="137296"/>
                      <a:pt x="213383" y="136384"/>
                    </a:cubicBezTo>
                    <a:close/>
                    <a:moveTo>
                      <a:pt x="247123" y="136384"/>
                    </a:moveTo>
                    <a:cubicBezTo>
                      <a:pt x="246211" y="136384"/>
                      <a:pt x="247123" y="137296"/>
                      <a:pt x="247123" y="138207"/>
                    </a:cubicBezTo>
                    <a:cubicBezTo>
                      <a:pt x="246211" y="139120"/>
                      <a:pt x="245299" y="138207"/>
                      <a:pt x="245299" y="137296"/>
                    </a:cubicBezTo>
                    <a:cubicBezTo>
                      <a:pt x="244387" y="136384"/>
                      <a:pt x="242563" y="138207"/>
                      <a:pt x="240740" y="137296"/>
                    </a:cubicBezTo>
                    <a:cubicBezTo>
                      <a:pt x="238004" y="135472"/>
                      <a:pt x="243475" y="132736"/>
                      <a:pt x="244387" y="130001"/>
                    </a:cubicBezTo>
                    <a:cubicBezTo>
                      <a:pt x="250770" y="131824"/>
                      <a:pt x="242563" y="134560"/>
                      <a:pt x="247123" y="136384"/>
                    </a:cubicBezTo>
                    <a:close/>
                  </a:path>
                </a:pathLst>
              </a:custGeom>
              <a:solidFill>
                <a:schemeClr val="bg1"/>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pic>
          <p:nvPicPr>
            <p:cNvPr id="305" name="Gráfico 154">
              <a:extLst>
                <a:ext uri="{FF2B5EF4-FFF2-40B4-BE49-F238E27FC236}">
                  <a16:creationId xmlns:a16="http://schemas.microsoft.com/office/drawing/2014/main" id="{267D061C-6726-CA36-E27C-A1AE1BED12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4316" y="5028825"/>
              <a:ext cx="269308" cy="191028"/>
            </a:xfrm>
            <a:prstGeom prst="rect">
              <a:avLst/>
            </a:prstGeom>
          </p:spPr>
        </p:pic>
        <p:pic>
          <p:nvPicPr>
            <p:cNvPr id="306" name="Gráfico 159">
              <a:extLst>
                <a:ext uri="{FF2B5EF4-FFF2-40B4-BE49-F238E27FC236}">
                  <a16:creationId xmlns:a16="http://schemas.microsoft.com/office/drawing/2014/main" id="{B84B94B1-A5AD-D224-9649-A58258CADC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4316" y="5419350"/>
              <a:ext cx="269308" cy="191028"/>
            </a:xfrm>
            <a:prstGeom prst="rect">
              <a:avLst/>
            </a:prstGeom>
          </p:spPr>
        </p:pic>
        <p:pic>
          <p:nvPicPr>
            <p:cNvPr id="307" name="Gráfico 160">
              <a:extLst>
                <a:ext uri="{FF2B5EF4-FFF2-40B4-BE49-F238E27FC236}">
                  <a16:creationId xmlns:a16="http://schemas.microsoft.com/office/drawing/2014/main" id="{8305ACDD-D845-A879-2C2D-FD902B61FB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4316" y="5838450"/>
              <a:ext cx="269308" cy="191028"/>
            </a:xfrm>
            <a:prstGeom prst="rect">
              <a:avLst/>
            </a:prstGeom>
          </p:spPr>
        </p:pic>
        <p:sp>
          <p:nvSpPr>
            <p:cNvPr id="308" name="CaixaDeTexto 165">
              <a:extLst>
                <a:ext uri="{FF2B5EF4-FFF2-40B4-BE49-F238E27FC236}">
                  <a16:creationId xmlns:a16="http://schemas.microsoft.com/office/drawing/2014/main" id="{0EC4F6D5-4F5B-20A8-E5B1-4A08516AFBF1}"/>
                </a:ext>
              </a:extLst>
            </p:cNvPr>
            <p:cNvSpPr txBox="1"/>
            <p:nvPr/>
          </p:nvSpPr>
          <p:spPr>
            <a:xfrm>
              <a:off x="10375188" y="6005989"/>
              <a:ext cx="246270" cy="615545"/>
            </a:xfrm>
            <a:prstGeom prst="rect">
              <a:avLst/>
            </a:prstGeom>
            <a:noFill/>
          </p:spPr>
          <p:txBody>
            <a:bodyPr rot="0" spcFirstLastPara="0" vert="horz" wrap="none" lIns="121912" tIns="60956" rIns="121912" bIns="60956" numCol="1" spcCol="0" rtlCol="0" fromWordArt="0" anchor="t" anchorCtr="0" forceAA="0" compatLnSpc="1">
              <a:prstTxWarp prst="textNoShape">
                <a:avLst/>
              </a:prstTxWarp>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pt-BR" sz="3200"/>
            </a:p>
          </p:txBody>
        </p:sp>
        <p:grpSp>
          <p:nvGrpSpPr>
            <p:cNvPr id="309" name="Agrupar 308">
              <a:extLst>
                <a:ext uri="{FF2B5EF4-FFF2-40B4-BE49-F238E27FC236}">
                  <a16:creationId xmlns:a16="http://schemas.microsoft.com/office/drawing/2014/main" id="{E6EF89D9-905F-0788-52A2-C816600270A8}"/>
                </a:ext>
              </a:extLst>
            </p:cNvPr>
            <p:cNvGrpSpPr/>
            <p:nvPr/>
          </p:nvGrpSpPr>
          <p:grpSpPr>
            <a:xfrm>
              <a:off x="8947472" y="4852044"/>
              <a:ext cx="2415183" cy="1343080"/>
              <a:chOff x="8947472" y="4852044"/>
              <a:chExt cx="2415183" cy="1343080"/>
            </a:xfrm>
          </p:grpSpPr>
          <p:sp>
            <p:nvSpPr>
              <p:cNvPr id="321" name="Retângulo: Cantos Arredondados 320">
                <a:extLst>
                  <a:ext uri="{FF2B5EF4-FFF2-40B4-BE49-F238E27FC236}">
                    <a16:creationId xmlns:a16="http://schemas.microsoft.com/office/drawing/2014/main" id="{EC7C7DBD-3EF9-9021-3FBB-7A661DB4D816}"/>
                  </a:ext>
                </a:extLst>
              </p:cNvPr>
              <p:cNvSpPr/>
              <p:nvPr/>
            </p:nvSpPr>
            <p:spPr>
              <a:xfrm>
                <a:off x="8947472" y="4852044"/>
                <a:ext cx="2415183" cy="1343080"/>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22" name="TextBox 17">
                <a:extLst>
                  <a:ext uri="{FF2B5EF4-FFF2-40B4-BE49-F238E27FC236}">
                    <a16:creationId xmlns:a16="http://schemas.microsoft.com/office/drawing/2014/main" id="{CFCF6D1A-2781-1CA8-DDC4-40B4308C2840}"/>
                  </a:ext>
                </a:extLst>
              </p:cNvPr>
              <p:cNvSpPr txBox="1">
                <a:spLocks noChangeArrowheads="1"/>
              </p:cNvSpPr>
              <p:nvPr/>
            </p:nvSpPr>
            <p:spPr bwMode="auto">
              <a:xfrm>
                <a:off x="9249960" y="5409013"/>
                <a:ext cx="14673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100" b="1" dirty="0">
                    <a:latin typeface="Avenir Next LT Pro" panose="020B0504020202020204" pitchFamily="34" charset="0"/>
                    <a:ea typeface="Open Sans" panose="020B0606030504020204" pitchFamily="34" charset="0"/>
                    <a:cs typeface="Open Sans" panose="020B0606030504020204" pitchFamily="34" charset="0"/>
                  </a:rPr>
                  <a:t>BIOMASSA</a:t>
                </a:r>
              </a:p>
            </p:txBody>
          </p:sp>
          <p:sp>
            <p:nvSpPr>
              <p:cNvPr id="323" name="TextBox 17">
                <a:extLst>
                  <a:ext uri="{FF2B5EF4-FFF2-40B4-BE49-F238E27FC236}">
                    <a16:creationId xmlns:a16="http://schemas.microsoft.com/office/drawing/2014/main" id="{4F10AF7C-BDE7-30CE-83A2-49507B49F8D9}"/>
                  </a:ext>
                </a:extLst>
              </p:cNvPr>
              <p:cNvSpPr txBox="1">
                <a:spLocks noChangeArrowheads="1"/>
              </p:cNvSpPr>
              <p:nvPr/>
            </p:nvSpPr>
            <p:spPr bwMode="auto">
              <a:xfrm>
                <a:off x="9249960" y="5047427"/>
                <a:ext cx="20690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100" b="1" dirty="0">
                    <a:latin typeface="Avenir Next LT Pro" panose="020B0504020202020204" pitchFamily="34" charset="0"/>
                    <a:ea typeface="Open Sans" panose="020B0606030504020204" pitchFamily="34" charset="0"/>
                    <a:cs typeface="Open Sans" panose="020B0606030504020204" pitchFamily="34" charset="0"/>
                  </a:rPr>
                  <a:t>HIDRÁULICA</a:t>
                </a:r>
              </a:p>
            </p:txBody>
          </p:sp>
          <p:sp>
            <p:nvSpPr>
              <p:cNvPr id="324" name="CaixaDeTexto 170">
                <a:extLst>
                  <a:ext uri="{FF2B5EF4-FFF2-40B4-BE49-F238E27FC236}">
                    <a16:creationId xmlns:a16="http://schemas.microsoft.com/office/drawing/2014/main" id="{23CC7EF2-8C11-B726-7E9E-02162E99C4E5}"/>
                  </a:ext>
                </a:extLst>
              </p:cNvPr>
              <p:cNvSpPr txBox="1"/>
              <p:nvPr/>
            </p:nvSpPr>
            <p:spPr>
              <a:xfrm>
                <a:off x="10595043" y="4992663"/>
                <a:ext cx="682297" cy="338554"/>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dirty="0">
                    <a:latin typeface="Avenir Next LT Pro" panose="020B0504020202020204" pitchFamily="34" charset="0"/>
                    <a:ea typeface="Open Sans" panose="020B0606030504020204" pitchFamily="34" charset="0"/>
                    <a:cs typeface="Open Sans" panose="020B0606030504020204" pitchFamily="34" charset="0"/>
                  </a:rPr>
                  <a:t>59% </a:t>
                </a:r>
                <a:endParaRPr lang="pt-BR" sz="1600" dirty="0">
                  <a:latin typeface="Avenir Next LT Pro" panose="020B0504020202020204" pitchFamily="34" charset="0"/>
                  <a:ea typeface="Open Sans" panose="020B0606030504020204" pitchFamily="34" charset="0"/>
                  <a:cs typeface="Open Sans" panose="020B0606030504020204" pitchFamily="34" charset="0"/>
                </a:endParaRPr>
              </a:p>
            </p:txBody>
          </p:sp>
          <p:sp>
            <p:nvSpPr>
              <p:cNvPr id="325" name="TextBox 17">
                <a:extLst>
                  <a:ext uri="{FF2B5EF4-FFF2-40B4-BE49-F238E27FC236}">
                    <a16:creationId xmlns:a16="http://schemas.microsoft.com/office/drawing/2014/main" id="{E2EC39DC-C93F-52B6-8AFD-D9BD8C155043}"/>
                  </a:ext>
                </a:extLst>
              </p:cNvPr>
              <p:cNvSpPr txBox="1">
                <a:spLocks noChangeArrowheads="1"/>
              </p:cNvSpPr>
              <p:nvPr/>
            </p:nvSpPr>
            <p:spPr bwMode="auto">
              <a:xfrm>
                <a:off x="9249961" y="5726697"/>
                <a:ext cx="13714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100" b="1" dirty="0">
                    <a:latin typeface="Avenir Next LT Pro" panose="020B0504020202020204" pitchFamily="34" charset="0"/>
                    <a:ea typeface="Open Sans" panose="020B0606030504020204" pitchFamily="34" charset="0"/>
                    <a:cs typeface="Open Sans" panose="020B0606030504020204" pitchFamily="34" charset="0"/>
                  </a:rPr>
                  <a:t>SOLAR FOTOVOLTÁICA</a:t>
                </a:r>
              </a:p>
            </p:txBody>
          </p:sp>
          <p:sp>
            <p:nvSpPr>
              <p:cNvPr id="326" name="CaixaDeTexto 173">
                <a:extLst>
                  <a:ext uri="{FF2B5EF4-FFF2-40B4-BE49-F238E27FC236}">
                    <a16:creationId xmlns:a16="http://schemas.microsoft.com/office/drawing/2014/main" id="{6D748EC3-FDA2-81E4-2B38-ED0FB90373A1}"/>
                  </a:ext>
                </a:extLst>
              </p:cNvPr>
              <p:cNvSpPr txBox="1"/>
              <p:nvPr/>
            </p:nvSpPr>
            <p:spPr>
              <a:xfrm>
                <a:off x="10595043" y="5360276"/>
                <a:ext cx="682297" cy="338554"/>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dirty="0">
                    <a:latin typeface="Avenir Next LT Pro" panose="020B0504020202020204" pitchFamily="34" charset="0"/>
                    <a:ea typeface="Open Sans" panose="020B0606030504020204" pitchFamily="34" charset="0"/>
                    <a:cs typeface="Open Sans" panose="020B0606030504020204" pitchFamily="34" charset="0"/>
                  </a:rPr>
                  <a:t>31% </a:t>
                </a:r>
                <a:endParaRPr lang="pt-BR" sz="1600" dirty="0">
                  <a:latin typeface="Avenir Next LT Pro" panose="020B0504020202020204" pitchFamily="34" charset="0"/>
                  <a:ea typeface="Open Sans" panose="020B0606030504020204" pitchFamily="34" charset="0"/>
                  <a:cs typeface="Open Sans" panose="020B0606030504020204" pitchFamily="34" charset="0"/>
                </a:endParaRPr>
              </a:p>
            </p:txBody>
          </p:sp>
          <p:sp>
            <p:nvSpPr>
              <p:cNvPr id="327" name="CaixaDeTexto 174">
                <a:extLst>
                  <a:ext uri="{FF2B5EF4-FFF2-40B4-BE49-F238E27FC236}">
                    <a16:creationId xmlns:a16="http://schemas.microsoft.com/office/drawing/2014/main" id="{F4932890-7823-0BBE-CDC5-938452F20C98}"/>
                  </a:ext>
                </a:extLst>
              </p:cNvPr>
              <p:cNvSpPr txBox="1"/>
              <p:nvPr/>
            </p:nvSpPr>
            <p:spPr>
              <a:xfrm>
                <a:off x="10595043" y="5795036"/>
                <a:ext cx="682297" cy="338554"/>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dirty="0">
                    <a:latin typeface="Avenir Next LT Pro" panose="020B0504020202020204" pitchFamily="34" charset="0"/>
                    <a:ea typeface="Open Sans" panose="020B0606030504020204" pitchFamily="34" charset="0"/>
                    <a:cs typeface="Open Sans" panose="020B0606030504020204" pitchFamily="34" charset="0"/>
                  </a:rPr>
                  <a:t>6% </a:t>
                </a:r>
                <a:endParaRPr lang="pt-BR" sz="1600" dirty="0">
                  <a:latin typeface="Avenir Next LT Pro" panose="020B0504020202020204" pitchFamily="34" charset="0"/>
                  <a:ea typeface="Open Sans" panose="020B0606030504020204" pitchFamily="34" charset="0"/>
                  <a:cs typeface="Open Sans" panose="020B0606030504020204" pitchFamily="34" charset="0"/>
                </a:endParaRPr>
              </a:p>
            </p:txBody>
          </p:sp>
        </p:grpSp>
        <p:sp>
          <p:nvSpPr>
            <p:cNvPr id="310" name="Forma Livre: Forma 309">
              <a:extLst>
                <a:ext uri="{FF2B5EF4-FFF2-40B4-BE49-F238E27FC236}">
                  <a16:creationId xmlns:a16="http://schemas.microsoft.com/office/drawing/2014/main" id="{F1A65B09-8F54-1182-3D92-D51460CA2183}"/>
                </a:ext>
              </a:extLst>
            </p:cNvPr>
            <p:cNvSpPr/>
            <p:nvPr/>
          </p:nvSpPr>
          <p:spPr>
            <a:xfrm rot="20793527">
              <a:off x="6789177" y="3566194"/>
              <a:ext cx="1693144" cy="2841662"/>
            </a:xfrm>
            <a:custGeom>
              <a:avLst/>
              <a:gdLst>
                <a:gd name="connsiteX0" fmla="*/ 143399 w 1607159"/>
                <a:gd name="connsiteY0" fmla="*/ 1965618 h 2697350"/>
                <a:gd name="connsiteX1" fmla="*/ 209597 w 1607159"/>
                <a:gd name="connsiteY1" fmla="*/ 2268986 h 2697350"/>
                <a:gd name="connsiteX2" fmla="*/ 1174407 w 1607159"/>
                <a:gd name="connsiteY2" fmla="*/ 2633017 h 2697350"/>
                <a:gd name="connsiteX3" fmla="*/ 1543041 w 1607159"/>
                <a:gd name="connsiteY3" fmla="*/ 1666128 h 2697350"/>
                <a:gd name="connsiteX4" fmla="*/ 1362835 w 1607159"/>
                <a:gd name="connsiteY4" fmla="*/ 1419420 h 2697350"/>
                <a:gd name="connsiteX5" fmla="*/ 1333349 w 1607159"/>
                <a:gd name="connsiteY5" fmla="*/ 1392207 h 2697350"/>
                <a:gd name="connsiteX6" fmla="*/ 0 w 1607159"/>
                <a:gd name="connsiteY6" fmla="*/ 0 h 2697350"/>
                <a:gd name="connsiteX7" fmla="*/ 142726 w 1607159"/>
                <a:gd name="connsiteY7" fmla="*/ 1925566 h 2697350"/>
                <a:gd name="connsiteX8" fmla="*/ 143399 w 1607159"/>
                <a:gd name="connsiteY8" fmla="*/ 1965622 h 269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159" h="2697350">
                  <a:moveTo>
                    <a:pt x="143399" y="1965618"/>
                  </a:moveTo>
                  <a:cubicBezTo>
                    <a:pt x="143389" y="2067189"/>
                    <a:pt x="164649" y="2170432"/>
                    <a:pt x="209597" y="2268986"/>
                  </a:cubicBezTo>
                  <a:cubicBezTo>
                    <a:pt x="376751" y="2635485"/>
                    <a:pt x="806787" y="2797694"/>
                    <a:pt x="1174407" y="2633017"/>
                  </a:cubicBezTo>
                  <a:cubicBezTo>
                    <a:pt x="1543202" y="2467814"/>
                    <a:pt x="1708244" y="2034923"/>
                    <a:pt x="1543041" y="1666128"/>
                  </a:cubicBezTo>
                  <a:cubicBezTo>
                    <a:pt x="1499523" y="1568985"/>
                    <a:pt x="1437435" y="1485979"/>
                    <a:pt x="1362835" y="1419420"/>
                  </a:cubicBezTo>
                  <a:cubicBezTo>
                    <a:pt x="1352852" y="1410512"/>
                    <a:pt x="1342949" y="1401523"/>
                    <a:pt x="1333349" y="1392207"/>
                  </a:cubicBezTo>
                  <a:cubicBezTo>
                    <a:pt x="1093044" y="1159068"/>
                    <a:pt x="0" y="0"/>
                    <a:pt x="0" y="0"/>
                  </a:cubicBezTo>
                  <a:cubicBezTo>
                    <a:pt x="0" y="0"/>
                    <a:pt x="128732" y="1591045"/>
                    <a:pt x="142726" y="1925566"/>
                  </a:cubicBezTo>
                  <a:cubicBezTo>
                    <a:pt x="143285" y="1938912"/>
                    <a:pt x="143399" y="1952262"/>
                    <a:pt x="143399" y="1965622"/>
                  </a:cubicBezTo>
                  <a:close/>
                </a:path>
              </a:pathLst>
            </a:custGeom>
            <a:solidFill>
              <a:srgbClr val="009244"/>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11" name="Forma Livre: Forma 310">
              <a:extLst>
                <a:ext uri="{FF2B5EF4-FFF2-40B4-BE49-F238E27FC236}">
                  <a16:creationId xmlns:a16="http://schemas.microsoft.com/office/drawing/2014/main" id="{05B3DF27-35D1-2D00-6676-18684B1E9D68}"/>
                </a:ext>
              </a:extLst>
            </p:cNvPr>
            <p:cNvSpPr/>
            <p:nvPr/>
          </p:nvSpPr>
          <p:spPr>
            <a:xfrm rot="20793527">
              <a:off x="7172083" y="4930193"/>
              <a:ext cx="1389363" cy="1389354"/>
            </a:xfrm>
            <a:custGeom>
              <a:avLst/>
              <a:gdLst>
                <a:gd name="connsiteX0" fmla="*/ 1328506 w 1389363"/>
                <a:gd name="connsiteY0" fmla="*/ 410752 h 1389354"/>
                <a:gd name="connsiteX1" fmla="*/ 640197 w 1389363"/>
                <a:gd name="connsiteY1" fmla="*/ 2123 h 1389354"/>
                <a:gd name="connsiteX2" fmla="*/ 410757 w 1389363"/>
                <a:gd name="connsiteY2" fmla="*/ 60853 h 1389354"/>
                <a:gd name="connsiteX3" fmla="*/ 214188 w 1389363"/>
                <a:gd name="connsiteY3" fmla="*/ 192957 h 1389354"/>
                <a:gd name="connsiteX4" fmla="*/ 60858 w 1389363"/>
                <a:gd name="connsiteY4" fmla="*/ 978602 h 1389354"/>
                <a:gd name="connsiteX5" fmla="*/ 749166 w 1389363"/>
                <a:gd name="connsiteY5" fmla="*/ 1387231 h 1389354"/>
                <a:gd name="connsiteX6" fmla="*/ 978607 w 1389363"/>
                <a:gd name="connsiteY6" fmla="*/ 1328501 h 1389354"/>
                <a:gd name="connsiteX7" fmla="*/ 1175176 w 1389363"/>
                <a:gd name="connsiteY7" fmla="*/ 1196398 h 1389354"/>
                <a:gd name="connsiteX8" fmla="*/ 1328506 w 1389363"/>
                <a:gd name="connsiteY8" fmla="*/ 410752 h 138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363" h="1389354">
                  <a:moveTo>
                    <a:pt x="1328506" y="410752"/>
                  </a:moveTo>
                  <a:cubicBezTo>
                    <a:pt x="1205168" y="135420"/>
                    <a:pt x="924660" y="-20249"/>
                    <a:pt x="640197" y="2123"/>
                  </a:cubicBezTo>
                  <a:cubicBezTo>
                    <a:pt x="562997" y="8176"/>
                    <a:pt x="485499" y="27370"/>
                    <a:pt x="410757" y="60853"/>
                  </a:cubicBezTo>
                  <a:cubicBezTo>
                    <a:pt x="336014" y="94331"/>
                    <a:pt x="270100" y="139384"/>
                    <a:pt x="214188" y="192957"/>
                  </a:cubicBezTo>
                  <a:cubicBezTo>
                    <a:pt x="8114" y="390321"/>
                    <a:pt x="-62475" y="703271"/>
                    <a:pt x="60858" y="978602"/>
                  </a:cubicBezTo>
                  <a:cubicBezTo>
                    <a:pt x="184195" y="1253934"/>
                    <a:pt x="464703" y="1409604"/>
                    <a:pt x="749166" y="1387231"/>
                  </a:cubicBezTo>
                  <a:cubicBezTo>
                    <a:pt x="826366" y="1381179"/>
                    <a:pt x="903865" y="1361984"/>
                    <a:pt x="978607" y="1328501"/>
                  </a:cubicBezTo>
                  <a:cubicBezTo>
                    <a:pt x="1053349" y="1295018"/>
                    <a:pt x="1119263" y="1249970"/>
                    <a:pt x="1175176" y="1196398"/>
                  </a:cubicBezTo>
                  <a:cubicBezTo>
                    <a:pt x="1381249" y="999033"/>
                    <a:pt x="1451838" y="686084"/>
                    <a:pt x="1328506" y="410752"/>
                  </a:cubicBezTo>
                  <a:close/>
                </a:path>
              </a:pathLst>
            </a:custGeom>
            <a:solidFill>
              <a:srgbClr val="FFFFFF"/>
            </a:solidFill>
            <a:ln w="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12" name="CaixaDeTexto 183">
              <a:extLst>
                <a:ext uri="{FF2B5EF4-FFF2-40B4-BE49-F238E27FC236}">
                  <a16:creationId xmlns:a16="http://schemas.microsoft.com/office/drawing/2014/main" id="{7700FFC8-E052-1492-C95A-9D5B98CE01BC}"/>
                </a:ext>
              </a:extLst>
            </p:cNvPr>
            <p:cNvSpPr txBox="1"/>
            <p:nvPr/>
          </p:nvSpPr>
          <p:spPr>
            <a:xfrm>
              <a:off x="7250019" y="5298103"/>
              <a:ext cx="1381018" cy="707886"/>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000" b="1" dirty="0">
                  <a:solidFill>
                    <a:srgbClr val="009244"/>
                  </a:solidFill>
                  <a:latin typeface="Avenir Next LT Pro" panose="020B0504020202020204" pitchFamily="34" charset="0"/>
                  <a:ea typeface="Open Sans" panose="020B0606030504020204" pitchFamily="34" charset="0"/>
                  <a:cs typeface="Open Sans" panose="020B0606030504020204" pitchFamily="34" charset="0"/>
                </a:rPr>
                <a:t>96% </a:t>
              </a:r>
              <a:endParaRPr lang="pt-BR" sz="4000" dirty="0">
                <a:solidFill>
                  <a:srgbClr val="009244"/>
                </a:solidFill>
                <a:latin typeface="Avenir Next LT Pro" panose="020B0504020202020204" pitchFamily="34" charset="0"/>
                <a:ea typeface="Open Sans" panose="020B0606030504020204" pitchFamily="34" charset="0"/>
                <a:cs typeface="Open Sans" panose="020B0606030504020204" pitchFamily="34" charset="0"/>
              </a:endParaRPr>
            </a:p>
          </p:txBody>
        </p:sp>
        <p:pic>
          <p:nvPicPr>
            <p:cNvPr id="315" name="Gráfico 185">
              <a:extLst>
                <a:ext uri="{FF2B5EF4-FFF2-40B4-BE49-F238E27FC236}">
                  <a16:creationId xmlns:a16="http://schemas.microsoft.com/office/drawing/2014/main" id="{FECA4D18-4F61-28E4-9E28-0A149DF427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1410" y="5028826"/>
              <a:ext cx="269308" cy="191028"/>
            </a:xfrm>
            <a:prstGeom prst="rect">
              <a:avLst/>
            </a:prstGeom>
          </p:spPr>
        </p:pic>
        <p:pic>
          <p:nvPicPr>
            <p:cNvPr id="316" name="Gráfico 186">
              <a:extLst>
                <a:ext uri="{FF2B5EF4-FFF2-40B4-BE49-F238E27FC236}">
                  <a16:creationId xmlns:a16="http://schemas.microsoft.com/office/drawing/2014/main" id="{572886CE-1DC6-BA82-FFD9-7C83CE0862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1410" y="5419351"/>
              <a:ext cx="269308" cy="191028"/>
            </a:xfrm>
            <a:prstGeom prst="rect">
              <a:avLst/>
            </a:prstGeom>
          </p:spPr>
        </p:pic>
        <p:pic>
          <p:nvPicPr>
            <p:cNvPr id="317" name="Gráfico 187">
              <a:extLst>
                <a:ext uri="{FF2B5EF4-FFF2-40B4-BE49-F238E27FC236}">
                  <a16:creationId xmlns:a16="http://schemas.microsoft.com/office/drawing/2014/main" id="{58D0F5F0-F19C-2BE4-2CEB-5E278045F4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1410" y="5838451"/>
              <a:ext cx="269308" cy="191028"/>
            </a:xfrm>
            <a:prstGeom prst="rect">
              <a:avLst/>
            </a:prstGeom>
          </p:spPr>
        </p:pic>
        <p:grpSp>
          <p:nvGrpSpPr>
            <p:cNvPr id="318" name="Agrupar 317">
              <a:extLst>
                <a:ext uri="{FF2B5EF4-FFF2-40B4-BE49-F238E27FC236}">
                  <a16:creationId xmlns:a16="http://schemas.microsoft.com/office/drawing/2014/main" id="{4F411D61-2ECE-0AE1-2EED-5128786E42C0}"/>
                </a:ext>
              </a:extLst>
            </p:cNvPr>
            <p:cNvGrpSpPr/>
            <p:nvPr/>
          </p:nvGrpSpPr>
          <p:grpSpPr>
            <a:xfrm>
              <a:off x="6340488" y="3580217"/>
              <a:ext cx="416445" cy="409323"/>
              <a:chOff x="6340488" y="3580217"/>
              <a:chExt cx="627545" cy="616815"/>
            </a:xfrm>
          </p:grpSpPr>
          <p:pic>
            <p:nvPicPr>
              <p:cNvPr id="319" name="Gráfico 109">
                <a:extLst>
                  <a:ext uri="{FF2B5EF4-FFF2-40B4-BE49-F238E27FC236}">
                    <a16:creationId xmlns:a16="http://schemas.microsoft.com/office/drawing/2014/main" id="{C1CC9FC1-C866-EADA-A16D-5264F83BF2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2615" y="3580217"/>
                <a:ext cx="615418" cy="616815"/>
              </a:xfrm>
              <a:prstGeom prst="rect">
                <a:avLst/>
              </a:prstGeom>
            </p:spPr>
          </p:pic>
          <p:sp>
            <p:nvSpPr>
              <p:cNvPr id="320" name="Forma Livre: Forma 319">
                <a:extLst>
                  <a:ext uri="{FF2B5EF4-FFF2-40B4-BE49-F238E27FC236}">
                    <a16:creationId xmlns:a16="http://schemas.microsoft.com/office/drawing/2014/main" id="{7010B5A9-F154-263B-1601-40872D6B6AE0}"/>
                  </a:ext>
                </a:extLst>
              </p:cNvPr>
              <p:cNvSpPr/>
              <p:nvPr/>
            </p:nvSpPr>
            <p:spPr>
              <a:xfrm>
                <a:off x="6340488" y="3698185"/>
                <a:ext cx="627545" cy="400110"/>
              </a:xfrm>
              <a:custGeom>
                <a:avLst/>
                <a:gdLst>
                  <a:gd name="connsiteX0" fmla="*/ 262625 w 280223"/>
                  <a:gd name="connsiteY0" fmla="*/ 117234 h 182461"/>
                  <a:gd name="connsiteX1" fmla="*/ 258977 w 280223"/>
                  <a:gd name="connsiteY1" fmla="*/ 118146 h 182461"/>
                  <a:gd name="connsiteX2" fmla="*/ 258065 w 280223"/>
                  <a:gd name="connsiteY2" fmla="*/ 117234 h 182461"/>
                  <a:gd name="connsiteX3" fmla="*/ 255330 w 280223"/>
                  <a:gd name="connsiteY3" fmla="*/ 119058 h 182461"/>
                  <a:gd name="connsiteX4" fmla="*/ 254418 w 280223"/>
                  <a:gd name="connsiteY4" fmla="*/ 120882 h 182461"/>
                  <a:gd name="connsiteX5" fmla="*/ 253506 w 280223"/>
                  <a:gd name="connsiteY5" fmla="*/ 121794 h 182461"/>
                  <a:gd name="connsiteX6" fmla="*/ 252594 w 280223"/>
                  <a:gd name="connsiteY6" fmla="*/ 122705 h 182461"/>
                  <a:gd name="connsiteX7" fmla="*/ 251682 w 280223"/>
                  <a:gd name="connsiteY7" fmla="*/ 123617 h 182461"/>
                  <a:gd name="connsiteX8" fmla="*/ 249858 w 280223"/>
                  <a:gd name="connsiteY8" fmla="*/ 123617 h 182461"/>
                  <a:gd name="connsiteX9" fmla="*/ 248035 w 280223"/>
                  <a:gd name="connsiteY9" fmla="*/ 125441 h 182461"/>
                  <a:gd name="connsiteX10" fmla="*/ 244387 w 280223"/>
                  <a:gd name="connsiteY10" fmla="*/ 126353 h 182461"/>
                  <a:gd name="connsiteX11" fmla="*/ 241651 w 280223"/>
                  <a:gd name="connsiteY11" fmla="*/ 130001 h 182461"/>
                  <a:gd name="connsiteX12" fmla="*/ 238004 w 280223"/>
                  <a:gd name="connsiteY12" fmla="*/ 133648 h 182461"/>
                  <a:gd name="connsiteX13" fmla="*/ 227973 w 280223"/>
                  <a:gd name="connsiteY13" fmla="*/ 130912 h 182461"/>
                  <a:gd name="connsiteX14" fmla="*/ 219766 w 280223"/>
                  <a:gd name="connsiteY14" fmla="*/ 133648 h 182461"/>
                  <a:gd name="connsiteX15" fmla="*/ 217030 w 280223"/>
                  <a:gd name="connsiteY15" fmla="*/ 135472 h 182461"/>
                  <a:gd name="connsiteX16" fmla="*/ 220678 w 280223"/>
                  <a:gd name="connsiteY16" fmla="*/ 133648 h 182461"/>
                  <a:gd name="connsiteX17" fmla="*/ 218854 w 280223"/>
                  <a:gd name="connsiteY17" fmla="*/ 137296 h 182461"/>
                  <a:gd name="connsiteX18" fmla="*/ 217030 w 280223"/>
                  <a:gd name="connsiteY18" fmla="*/ 137296 h 182461"/>
                  <a:gd name="connsiteX19" fmla="*/ 214295 w 280223"/>
                  <a:gd name="connsiteY19" fmla="*/ 138207 h 182461"/>
                  <a:gd name="connsiteX20" fmla="*/ 211559 w 280223"/>
                  <a:gd name="connsiteY20" fmla="*/ 133648 h 182461"/>
                  <a:gd name="connsiteX21" fmla="*/ 210647 w 280223"/>
                  <a:gd name="connsiteY21" fmla="*/ 135472 h 182461"/>
                  <a:gd name="connsiteX22" fmla="*/ 209735 w 280223"/>
                  <a:gd name="connsiteY22" fmla="*/ 135472 h 182461"/>
                  <a:gd name="connsiteX23" fmla="*/ 210647 w 280223"/>
                  <a:gd name="connsiteY23" fmla="*/ 137296 h 182461"/>
                  <a:gd name="connsiteX24" fmla="*/ 211559 w 280223"/>
                  <a:gd name="connsiteY24" fmla="*/ 139120 h 182461"/>
                  <a:gd name="connsiteX25" fmla="*/ 200616 w 280223"/>
                  <a:gd name="connsiteY25" fmla="*/ 144591 h 182461"/>
                  <a:gd name="connsiteX26" fmla="*/ 192409 w 280223"/>
                  <a:gd name="connsiteY26" fmla="*/ 152798 h 182461"/>
                  <a:gd name="connsiteX27" fmla="*/ 186938 w 280223"/>
                  <a:gd name="connsiteY27" fmla="*/ 157358 h 182461"/>
                  <a:gd name="connsiteX28" fmla="*/ 166876 w 280223"/>
                  <a:gd name="connsiteY28" fmla="*/ 169212 h 182461"/>
                  <a:gd name="connsiteX29" fmla="*/ 162317 w 280223"/>
                  <a:gd name="connsiteY29" fmla="*/ 174683 h 182461"/>
                  <a:gd name="connsiteX30" fmla="*/ 162317 w 280223"/>
                  <a:gd name="connsiteY30" fmla="*/ 173771 h 182461"/>
                  <a:gd name="connsiteX31" fmla="*/ 160493 w 280223"/>
                  <a:gd name="connsiteY31" fmla="*/ 174683 h 182461"/>
                  <a:gd name="connsiteX32" fmla="*/ 159581 w 280223"/>
                  <a:gd name="connsiteY32" fmla="*/ 174683 h 182461"/>
                  <a:gd name="connsiteX33" fmla="*/ 165052 w 280223"/>
                  <a:gd name="connsiteY33" fmla="*/ 174683 h 182461"/>
                  <a:gd name="connsiteX34" fmla="*/ 160493 w 280223"/>
                  <a:gd name="connsiteY34" fmla="*/ 180155 h 182461"/>
                  <a:gd name="connsiteX35" fmla="*/ 159581 w 280223"/>
                  <a:gd name="connsiteY35" fmla="*/ 181067 h 182461"/>
                  <a:gd name="connsiteX36" fmla="*/ 158669 w 280223"/>
                  <a:gd name="connsiteY36" fmla="*/ 181067 h 182461"/>
                  <a:gd name="connsiteX37" fmla="*/ 154110 w 280223"/>
                  <a:gd name="connsiteY37" fmla="*/ 175595 h 182461"/>
                  <a:gd name="connsiteX38" fmla="*/ 151374 w 280223"/>
                  <a:gd name="connsiteY38" fmla="*/ 173771 h 182461"/>
                  <a:gd name="connsiteX39" fmla="*/ 148638 w 280223"/>
                  <a:gd name="connsiteY39" fmla="*/ 171948 h 182461"/>
                  <a:gd name="connsiteX40" fmla="*/ 146814 w 280223"/>
                  <a:gd name="connsiteY40" fmla="*/ 173771 h 182461"/>
                  <a:gd name="connsiteX41" fmla="*/ 143167 w 280223"/>
                  <a:gd name="connsiteY41" fmla="*/ 174683 h 182461"/>
                  <a:gd name="connsiteX42" fmla="*/ 143167 w 280223"/>
                  <a:gd name="connsiteY42" fmla="*/ 171036 h 182461"/>
                  <a:gd name="connsiteX43" fmla="*/ 143167 w 280223"/>
                  <a:gd name="connsiteY43" fmla="*/ 166476 h 182461"/>
                  <a:gd name="connsiteX44" fmla="*/ 144991 w 280223"/>
                  <a:gd name="connsiteY44" fmla="*/ 163740 h 182461"/>
                  <a:gd name="connsiteX45" fmla="*/ 141343 w 280223"/>
                  <a:gd name="connsiteY45" fmla="*/ 161917 h 182461"/>
                  <a:gd name="connsiteX46" fmla="*/ 138607 w 280223"/>
                  <a:gd name="connsiteY46" fmla="*/ 161917 h 182461"/>
                  <a:gd name="connsiteX47" fmla="*/ 133136 w 280223"/>
                  <a:gd name="connsiteY47" fmla="*/ 161917 h 182461"/>
                  <a:gd name="connsiteX48" fmla="*/ 127665 w 280223"/>
                  <a:gd name="connsiteY48" fmla="*/ 161005 h 182461"/>
                  <a:gd name="connsiteX49" fmla="*/ 119458 w 280223"/>
                  <a:gd name="connsiteY49" fmla="*/ 161005 h 182461"/>
                  <a:gd name="connsiteX50" fmla="*/ 120370 w 280223"/>
                  <a:gd name="connsiteY50" fmla="*/ 157358 h 182461"/>
                  <a:gd name="connsiteX51" fmla="*/ 121282 w 280223"/>
                  <a:gd name="connsiteY51" fmla="*/ 153710 h 182461"/>
                  <a:gd name="connsiteX52" fmla="*/ 121282 w 280223"/>
                  <a:gd name="connsiteY52" fmla="*/ 150974 h 182461"/>
                  <a:gd name="connsiteX53" fmla="*/ 119458 w 280223"/>
                  <a:gd name="connsiteY53" fmla="*/ 148239 h 182461"/>
                  <a:gd name="connsiteX54" fmla="*/ 118546 w 280223"/>
                  <a:gd name="connsiteY54" fmla="*/ 146415 h 182461"/>
                  <a:gd name="connsiteX55" fmla="*/ 113075 w 280223"/>
                  <a:gd name="connsiteY55" fmla="*/ 138207 h 182461"/>
                  <a:gd name="connsiteX56" fmla="*/ 111251 w 280223"/>
                  <a:gd name="connsiteY56" fmla="*/ 136384 h 182461"/>
                  <a:gd name="connsiteX57" fmla="*/ 111251 w 280223"/>
                  <a:gd name="connsiteY57" fmla="*/ 134560 h 182461"/>
                  <a:gd name="connsiteX58" fmla="*/ 111251 w 280223"/>
                  <a:gd name="connsiteY58" fmla="*/ 131824 h 182461"/>
                  <a:gd name="connsiteX59" fmla="*/ 109427 w 280223"/>
                  <a:gd name="connsiteY59" fmla="*/ 128177 h 182461"/>
                  <a:gd name="connsiteX60" fmla="*/ 108515 w 280223"/>
                  <a:gd name="connsiteY60" fmla="*/ 124529 h 182461"/>
                  <a:gd name="connsiteX61" fmla="*/ 101220 w 280223"/>
                  <a:gd name="connsiteY61" fmla="*/ 109027 h 182461"/>
                  <a:gd name="connsiteX62" fmla="*/ 98484 w 280223"/>
                  <a:gd name="connsiteY62" fmla="*/ 105380 h 182461"/>
                  <a:gd name="connsiteX63" fmla="*/ 93925 w 280223"/>
                  <a:gd name="connsiteY63" fmla="*/ 104467 h 182461"/>
                  <a:gd name="connsiteX64" fmla="*/ 87541 w 280223"/>
                  <a:gd name="connsiteY64" fmla="*/ 104467 h 182461"/>
                  <a:gd name="connsiteX65" fmla="*/ 83894 w 280223"/>
                  <a:gd name="connsiteY65" fmla="*/ 104467 h 182461"/>
                  <a:gd name="connsiteX66" fmla="*/ 73863 w 280223"/>
                  <a:gd name="connsiteY66" fmla="*/ 104467 h 182461"/>
                  <a:gd name="connsiteX67" fmla="*/ 58361 w 280223"/>
                  <a:gd name="connsiteY67" fmla="*/ 95348 h 182461"/>
                  <a:gd name="connsiteX68" fmla="*/ 51066 w 280223"/>
                  <a:gd name="connsiteY68" fmla="*/ 95348 h 182461"/>
                  <a:gd name="connsiteX69" fmla="*/ 47418 w 280223"/>
                  <a:gd name="connsiteY69" fmla="*/ 94437 h 182461"/>
                  <a:gd name="connsiteX70" fmla="*/ 43771 w 280223"/>
                  <a:gd name="connsiteY70" fmla="*/ 93525 h 182461"/>
                  <a:gd name="connsiteX71" fmla="*/ 36476 w 280223"/>
                  <a:gd name="connsiteY71" fmla="*/ 90789 h 182461"/>
                  <a:gd name="connsiteX72" fmla="*/ 29180 w 280223"/>
                  <a:gd name="connsiteY72" fmla="*/ 93525 h 182461"/>
                  <a:gd name="connsiteX73" fmla="*/ 26445 w 280223"/>
                  <a:gd name="connsiteY73" fmla="*/ 92613 h 182461"/>
                  <a:gd name="connsiteX74" fmla="*/ 22797 w 280223"/>
                  <a:gd name="connsiteY74" fmla="*/ 91701 h 182461"/>
                  <a:gd name="connsiteX75" fmla="*/ 18238 w 280223"/>
                  <a:gd name="connsiteY75" fmla="*/ 90789 h 182461"/>
                  <a:gd name="connsiteX76" fmla="*/ 9119 w 280223"/>
                  <a:gd name="connsiteY76" fmla="*/ 90789 h 182461"/>
                  <a:gd name="connsiteX77" fmla="*/ 0 w 280223"/>
                  <a:gd name="connsiteY77" fmla="*/ 95348 h 182461"/>
                  <a:gd name="connsiteX78" fmla="*/ 6383 w 280223"/>
                  <a:gd name="connsiteY78" fmla="*/ 87142 h 182461"/>
                  <a:gd name="connsiteX79" fmla="*/ 10943 w 280223"/>
                  <a:gd name="connsiteY79" fmla="*/ 85318 h 182461"/>
                  <a:gd name="connsiteX80" fmla="*/ 29180 w 280223"/>
                  <a:gd name="connsiteY80" fmla="*/ 67992 h 182461"/>
                  <a:gd name="connsiteX81" fmla="*/ 31916 w 280223"/>
                  <a:gd name="connsiteY81" fmla="*/ 63432 h 182461"/>
                  <a:gd name="connsiteX82" fmla="*/ 33740 w 280223"/>
                  <a:gd name="connsiteY82" fmla="*/ 56137 h 182461"/>
                  <a:gd name="connsiteX83" fmla="*/ 37387 w 280223"/>
                  <a:gd name="connsiteY83" fmla="*/ 55225 h 182461"/>
                  <a:gd name="connsiteX84" fmla="*/ 42859 w 280223"/>
                  <a:gd name="connsiteY84" fmla="*/ 42459 h 182461"/>
                  <a:gd name="connsiteX85" fmla="*/ 48330 w 280223"/>
                  <a:gd name="connsiteY85" fmla="*/ 36075 h 182461"/>
                  <a:gd name="connsiteX86" fmla="*/ 49242 w 280223"/>
                  <a:gd name="connsiteY86" fmla="*/ 28780 h 182461"/>
                  <a:gd name="connsiteX87" fmla="*/ 51978 w 280223"/>
                  <a:gd name="connsiteY87" fmla="*/ 26045 h 182461"/>
                  <a:gd name="connsiteX88" fmla="*/ 57449 w 280223"/>
                  <a:gd name="connsiteY88" fmla="*/ 18750 h 182461"/>
                  <a:gd name="connsiteX89" fmla="*/ 71127 w 280223"/>
                  <a:gd name="connsiteY89" fmla="*/ 6895 h 182461"/>
                  <a:gd name="connsiteX90" fmla="*/ 85718 w 280223"/>
                  <a:gd name="connsiteY90" fmla="*/ 512 h 182461"/>
                  <a:gd name="connsiteX91" fmla="*/ 120370 w 280223"/>
                  <a:gd name="connsiteY91" fmla="*/ 5983 h 182461"/>
                  <a:gd name="connsiteX92" fmla="*/ 119458 w 280223"/>
                  <a:gd name="connsiteY92" fmla="*/ 12366 h 182461"/>
                  <a:gd name="connsiteX93" fmla="*/ 129489 w 280223"/>
                  <a:gd name="connsiteY93" fmla="*/ 13278 h 182461"/>
                  <a:gd name="connsiteX94" fmla="*/ 131312 w 280223"/>
                  <a:gd name="connsiteY94" fmla="*/ 21485 h 182461"/>
                  <a:gd name="connsiteX95" fmla="*/ 132224 w 280223"/>
                  <a:gd name="connsiteY95" fmla="*/ 16014 h 182461"/>
                  <a:gd name="connsiteX96" fmla="*/ 139519 w 280223"/>
                  <a:gd name="connsiteY96" fmla="*/ 12366 h 182461"/>
                  <a:gd name="connsiteX97" fmla="*/ 144991 w 280223"/>
                  <a:gd name="connsiteY97" fmla="*/ 11455 h 182461"/>
                  <a:gd name="connsiteX98" fmla="*/ 153198 w 280223"/>
                  <a:gd name="connsiteY98" fmla="*/ 7807 h 182461"/>
                  <a:gd name="connsiteX99" fmla="*/ 158669 w 280223"/>
                  <a:gd name="connsiteY99" fmla="*/ 12366 h 182461"/>
                  <a:gd name="connsiteX100" fmla="*/ 161405 w 280223"/>
                  <a:gd name="connsiteY100" fmla="*/ 8719 h 182461"/>
                  <a:gd name="connsiteX101" fmla="*/ 164141 w 280223"/>
                  <a:gd name="connsiteY101" fmla="*/ 9631 h 182461"/>
                  <a:gd name="connsiteX102" fmla="*/ 165052 w 280223"/>
                  <a:gd name="connsiteY102" fmla="*/ 6895 h 182461"/>
                  <a:gd name="connsiteX103" fmla="*/ 172348 w 280223"/>
                  <a:gd name="connsiteY103" fmla="*/ 8719 h 182461"/>
                  <a:gd name="connsiteX104" fmla="*/ 177819 w 280223"/>
                  <a:gd name="connsiteY104" fmla="*/ 8719 h 182461"/>
                  <a:gd name="connsiteX105" fmla="*/ 183290 w 280223"/>
                  <a:gd name="connsiteY105" fmla="*/ 17838 h 182461"/>
                  <a:gd name="connsiteX106" fmla="*/ 187850 w 280223"/>
                  <a:gd name="connsiteY106" fmla="*/ 26045 h 182461"/>
                  <a:gd name="connsiteX107" fmla="*/ 185114 w 280223"/>
                  <a:gd name="connsiteY107" fmla="*/ 36988 h 182461"/>
                  <a:gd name="connsiteX108" fmla="*/ 186938 w 280223"/>
                  <a:gd name="connsiteY108" fmla="*/ 40635 h 182461"/>
                  <a:gd name="connsiteX109" fmla="*/ 191497 w 280223"/>
                  <a:gd name="connsiteY109" fmla="*/ 52490 h 182461"/>
                  <a:gd name="connsiteX110" fmla="*/ 195145 w 280223"/>
                  <a:gd name="connsiteY110" fmla="*/ 54313 h 182461"/>
                  <a:gd name="connsiteX111" fmla="*/ 199704 w 280223"/>
                  <a:gd name="connsiteY111" fmla="*/ 53402 h 182461"/>
                  <a:gd name="connsiteX112" fmla="*/ 202440 w 280223"/>
                  <a:gd name="connsiteY112" fmla="*/ 53402 h 182461"/>
                  <a:gd name="connsiteX113" fmla="*/ 204264 w 280223"/>
                  <a:gd name="connsiteY113" fmla="*/ 55225 h 182461"/>
                  <a:gd name="connsiteX114" fmla="*/ 206999 w 280223"/>
                  <a:gd name="connsiteY114" fmla="*/ 55225 h 182461"/>
                  <a:gd name="connsiteX115" fmla="*/ 206999 w 280223"/>
                  <a:gd name="connsiteY115" fmla="*/ 58873 h 182461"/>
                  <a:gd name="connsiteX116" fmla="*/ 205176 w 280223"/>
                  <a:gd name="connsiteY116" fmla="*/ 63432 h 182461"/>
                  <a:gd name="connsiteX117" fmla="*/ 203352 w 280223"/>
                  <a:gd name="connsiteY117" fmla="*/ 67080 h 182461"/>
                  <a:gd name="connsiteX118" fmla="*/ 202440 w 280223"/>
                  <a:gd name="connsiteY118" fmla="*/ 68904 h 182461"/>
                  <a:gd name="connsiteX119" fmla="*/ 202440 w 280223"/>
                  <a:gd name="connsiteY119" fmla="*/ 70728 h 182461"/>
                  <a:gd name="connsiteX120" fmla="*/ 203352 w 280223"/>
                  <a:gd name="connsiteY120" fmla="*/ 74375 h 182461"/>
                  <a:gd name="connsiteX121" fmla="*/ 202440 w 280223"/>
                  <a:gd name="connsiteY121" fmla="*/ 76199 h 182461"/>
                  <a:gd name="connsiteX122" fmla="*/ 201528 w 280223"/>
                  <a:gd name="connsiteY122" fmla="*/ 77111 h 182461"/>
                  <a:gd name="connsiteX123" fmla="*/ 200616 w 280223"/>
                  <a:gd name="connsiteY123" fmla="*/ 84406 h 182461"/>
                  <a:gd name="connsiteX124" fmla="*/ 202440 w 280223"/>
                  <a:gd name="connsiteY124" fmla="*/ 88053 h 182461"/>
                  <a:gd name="connsiteX125" fmla="*/ 210647 w 280223"/>
                  <a:gd name="connsiteY125" fmla="*/ 92613 h 182461"/>
                  <a:gd name="connsiteX126" fmla="*/ 207911 w 280223"/>
                  <a:gd name="connsiteY126" fmla="*/ 97172 h 182461"/>
                  <a:gd name="connsiteX127" fmla="*/ 211559 w 280223"/>
                  <a:gd name="connsiteY127" fmla="*/ 100820 h 182461"/>
                  <a:gd name="connsiteX128" fmla="*/ 212471 w 280223"/>
                  <a:gd name="connsiteY128" fmla="*/ 103556 h 182461"/>
                  <a:gd name="connsiteX129" fmla="*/ 214295 w 280223"/>
                  <a:gd name="connsiteY129" fmla="*/ 104467 h 182461"/>
                  <a:gd name="connsiteX130" fmla="*/ 216118 w 280223"/>
                  <a:gd name="connsiteY130" fmla="*/ 104467 h 182461"/>
                  <a:gd name="connsiteX131" fmla="*/ 218854 w 280223"/>
                  <a:gd name="connsiteY131" fmla="*/ 103556 h 182461"/>
                  <a:gd name="connsiteX132" fmla="*/ 222502 w 280223"/>
                  <a:gd name="connsiteY132" fmla="*/ 104467 h 182461"/>
                  <a:gd name="connsiteX133" fmla="*/ 224325 w 280223"/>
                  <a:gd name="connsiteY133" fmla="*/ 102644 h 182461"/>
                  <a:gd name="connsiteX134" fmla="*/ 225237 w 280223"/>
                  <a:gd name="connsiteY134" fmla="*/ 102644 h 182461"/>
                  <a:gd name="connsiteX135" fmla="*/ 226149 w 280223"/>
                  <a:gd name="connsiteY135" fmla="*/ 103556 h 182461"/>
                  <a:gd name="connsiteX136" fmla="*/ 228885 w 280223"/>
                  <a:gd name="connsiteY136" fmla="*/ 103556 h 182461"/>
                  <a:gd name="connsiteX137" fmla="*/ 229797 w 280223"/>
                  <a:gd name="connsiteY137" fmla="*/ 101732 h 182461"/>
                  <a:gd name="connsiteX138" fmla="*/ 231621 w 280223"/>
                  <a:gd name="connsiteY138" fmla="*/ 99908 h 182461"/>
                  <a:gd name="connsiteX139" fmla="*/ 230709 w 280223"/>
                  <a:gd name="connsiteY139" fmla="*/ 98996 h 182461"/>
                  <a:gd name="connsiteX140" fmla="*/ 231621 w 280223"/>
                  <a:gd name="connsiteY140" fmla="*/ 96261 h 182461"/>
                  <a:gd name="connsiteX141" fmla="*/ 231621 w 280223"/>
                  <a:gd name="connsiteY141" fmla="*/ 94437 h 182461"/>
                  <a:gd name="connsiteX142" fmla="*/ 232533 w 280223"/>
                  <a:gd name="connsiteY142" fmla="*/ 96261 h 182461"/>
                  <a:gd name="connsiteX143" fmla="*/ 235268 w 280223"/>
                  <a:gd name="connsiteY143" fmla="*/ 95348 h 182461"/>
                  <a:gd name="connsiteX144" fmla="*/ 240740 w 280223"/>
                  <a:gd name="connsiteY144" fmla="*/ 96261 h 182461"/>
                  <a:gd name="connsiteX145" fmla="*/ 249858 w 280223"/>
                  <a:gd name="connsiteY145" fmla="*/ 90789 h 182461"/>
                  <a:gd name="connsiteX146" fmla="*/ 259889 w 280223"/>
                  <a:gd name="connsiteY146" fmla="*/ 88053 h 182461"/>
                  <a:gd name="connsiteX147" fmla="*/ 264449 w 280223"/>
                  <a:gd name="connsiteY147" fmla="*/ 92613 h 182461"/>
                  <a:gd name="connsiteX148" fmla="*/ 266272 w 280223"/>
                  <a:gd name="connsiteY148" fmla="*/ 94437 h 182461"/>
                  <a:gd name="connsiteX149" fmla="*/ 271744 w 280223"/>
                  <a:gd name="connsiteY149" fmla="*/ 94437 h 182461"/>
                  <a:gd name="connsiteX150" fmla="*/ 278127 w 280223"/>
                  <a:gd name="connsiteY150" fmla="*/ 94437 h 182461"/>
                  <a:gd name="connsiteX151" fmla="*/ 279039 w 280223"/>
                  <a:gd name="connsiteY151" fmla="*/ 98085 h 182461"/>
                  <a:gd name="connsiteX152" fmla="*/ 274479 w 280223"/>
                  <a:gd name="connsiteY152" fmla="*/ 102644 h 182461"/>
                  <a:gd name="connsiteX153" fmla="*/ 270832 w 280223"/>
                  <a:gd name="connsiteY153" fmla="*/ 102644 h 182461"/>
                  <a:gd name="connsiteX154" fmla="*/ 267184 w 280223"/>
                  <a:gd name="connsiteY154" fmla="*/ 103556 h 182461"/>
                  <a:gd name="connsiteX155" fmla="*/ 261713 w 280223"/>
                  <a:gd name="connsiteY155" fmla="*/ 106291 h 182461"/>
                  <a:gd name="connsiteX156" fmla="*/ 259889 w 280223"/>
                  <a:gd name="connsiteY156" fmla="*/ 108115 h 182461"/>
                  <a:gd name="connsiteX157" fmla="*/ 262625 w 280223"/>
                  <a:gd name="connsiteY157" fmla="*/ 117234 h 182461"/>
                  <a:gd name="connsiteX158" fmla="*/ 175995 w 280223"/>
                  <a:gd name="connsiteY158" fmla="*/ 162829 h 182461"/>
                  <a:gd name="connsiteX159" fmla="*/ 165052 w 280223"/>
                  <a:gd name="connsiteY159" fmla="*/ 172859 h 182461"/>
                  <a:gd name="connsiteX160" fmla="*/ 169612 w 280223"/>
                  <a:gd name="connsiteY160" fmla="*/ 167388 h 182461"/>
                  <a:gd name="connsiteX161" fmla="*/ 175995 w 280223"/>
                  <a:gd name="connsiteY161" fmla="*/ 162829 h 182461"/>
                  <a:gd name="connsiteX162" fmla="*/ 213383 w 280223"/>
                  <a:gd name="connsiteY162" fmla="*/ 136384 h 182461"/>
                  <a:gd name="connsiteX163" fmla="*/ 213383 w 280223"/>
                  <a:gd name="connsiteY163" fmla="*/ 138207 h 182461"/>
                  <a:gd name="connsiteX164" fmla="*/ 211559 w 280223"/>
                  <a:gd name="connsiteY164" fmla="*/ 138207 h 182461"/>
                  <a:gd name="connsiteX165" fmla="*/ 211559 w 280223"/>
                  <a:gd name="connsiteY165" fmla="*/ 137296 h 182461"/>
                  <a:gd name="connsiteX166" fmla="*/ 213383 w 280223"/>
                  <a:gd name="connsiteY166" fmla="*/ 136384 h 182461"/>
                  <a:gd name="connsiteX167" fmla="*/ 247123 w 280223"/>
                  <a:gd name="connsiteY167" fmla="*/ 136384 h 182461"/>
                  <a:gd name="connsiteX168" fmla="*/ 247123 w 280223"/>
                  <a:gd name="connsiteY168" fmla="*/ 138207 h 182461"/>
                  <a:gd name="connsiteX169" fmla="*/ 245299 w 280223"/>
                  <a:gd name="connsiteY169" fmla="*/ 137296 h 182461"/>
                  <a:gd name="connsiteX170" fmla="*/ 240740 w 280223"/>
                  <a:gd name="connsiteY170" fmla="*/ 137296 h 182461"/>
                  <a:gd name="connsiteX171" fmla="*/ 244387 w 280223"/>
                  <a:gd name="connsiteY171" fmla="*/ 130001 h 182461"/>
                  <a:gd name="connsiteX172" fmla="*/ 247123 w 280223"/>
                  <a:gd name="connsiteY172" fmla="*/ 136384 h 1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80223" h="182461">
                    <a:moveTo>
                      <a:pt x="262625" y="117234"/>
                    </a:moveTo>
                    <a:cubicBezTo>
                      <a:pt x="262625" y="118146"/>
                      <a:pt x="259889" y="118146"/>
                      <a:pt x="258977" y="118146"/>
                    </a:cubicBezTo>
                    <a:cubicBezTo>
                      <a:pt x="258977" y="116322"/>
                      <a:pt x="257153" y="118146"/>
                      <a:pt x="258065" y="117234"/>
                    </a:cubicBezTo>
                    <a:cubicBezTo>
                      <a:pt x="257153" y="117234"/>
                      <a:pt x="256242" y="118146"/>
                      <a:pt x="255330" y="119058"/>
                    </a:cubicBezTo>
                    <a:cubicBezTo>
                      <a:pt x="254418" y="119058"/>
                      <a:pt x="252594" y="119970"/>
                      <a:pt x="254418" y="120882"/>
                    </a:cubicBezTo>
                    <a:cubicBezTo>
                      <a:pt x="255330" y="121794"/>
                      <a:pt x="253506" y="120882"/>
                      <a:pt x="253506" y="121794"/>
                    </a:cubicBezTo>
                    <a:cubicBezTo>
                      <a:pt x="252594" y="121794"/>
                      <a:pt x="253506" y="124529"/>
                      <a:pt x="252594" y="122705"/>
                    </a:cubicBezTo>
                    <a:cubicBezTo>
                      <a:pt x="251682" y="121794"/>
                      <a:pt x="252594" y="123617"/>
                      <a:pt x="251682" y="123617"/>
                    </a:cubicBezTo>
                    <a:cubicBezTo>
                      <a:pt x="250770" y="123617"/>
                      <a:pt x="249858" y="121794"/>
                      <a:pt x="249858" y="123617"/>
                    </a:cubicBezTo>
                    <a:cubicBezTo>
                      <a:pt x="249858" y="125441"/>
                      <a:pt x="248035" y="122705"/>
                      <a:pt x="248035" y="125441"/>
                    </a:cubicBezTo>
                    <a:cubicBezTo>
                      <a:pt x="246211" y="126353"/>
                      <a:pt x="245299" y="124529"/>
                      <a:pt x="244387" y="126353"/>
                    </a:cubicBezTo>
                    <a:cubicBezTo>
                      <a:pt x="242563" y="127265"/>
                      <a:pt x="238916" y="128177"/>
                      <a:pt x="241651" y="130001"/>
                    </a:cubicBezTo>
                    <a:cubicBezTo>
                      <a:pt x="242563" y="133648"/>
                      <a:pt x="241651" y="134560"/>
                      <a:pt x="238004" y="133648"/>
                    </a:cubicBezTo>
                    <a:cubicBezTo>
                      <a:pt x="235268" y="131824"/>
                      <a:pt x="230709" y="131824"/>
                      <a:pt x="227973" y="130912"/>
                    </a:cubicBezTo>
                    <a:cubicBezTo>
                      <a:pt x="224325" y="131824"/>
                      <a:pt x="222502" y="133648"/>
                      <a:pt x="219766" y="133648"/>
                    </a:cubicBezTo>
                    <a:cubicBezTo>
                      <a:pt x="219766" y="133648"/>
                      <a:pt x="217942" y="135472"/>
                      <a:pt x="217030" y="135472"/>
                    </a:cubicBezTo>
                    <a:cubicBezTo>
                      <a:pt x="217942" y="136384"/>
                      <a:pt x="219766" y="133648"/>
                      <a:pt x="220678" y="133648"/>
                    </a:cubicBezTo>
                    <a:cubicBezTo>
                      <a:pt x="219766" y="134560"/>
                      <a:pt x="218854" y="135472"/>
                      <a:pt x="218854" y="137296"/>
                    </a:cubicBezTo>
                    <a:cubicBezTo>
                      <a:pt x="218854" y="138207"/>
                      <a:pt x="217942" y="137296"/>
                      <a:pt x="217030" y="137296"/>
                    </a:cubicBezTo>
                    <a:cubicBezTo>
                      <a:pt x="216118" y="137296"/>
                      <a:pt x="213383" y="140031"/>
                      <a:pt x="214295" y="138207"/>
                    </a:cubicBezTo>
                    <a:cubicBezTo>
                      <a:pt x="217030" y="137296"/>
                      <a:pt x="212471" y="134560"/>
                      <a:pt x="211559" y="133648"/>
                    </a:cubicBezTo>
                    <a:cubicBezTo>
                      <a:pt x="211559" y="134560"/>
                      <a:pt x="210647" y="134560"/>
                      <a:pt x="210647" y="135472"/>
                    </a:cubicBezTo>
                    <a:cubicBezTo>
                      <a:pt x="210647" y="135472"/>
                      <a:pt x="208823" y="134560"/>
                      <a:pt x="209735" y="135472"/>
                    </a:cubicBezTo>
                    <a:cubicBezTo>
                      <a:pt x="210647" y="135472"/>
                      <a:pt x="210647" y="136384"/>
                      <a:pt x="210647" y="137296"/>
                    </a:cubicBezTo>
                    <a:cubicBezTo>
                      <a:pt x="211559" y="137296"/>
                      <a:pt x="212471" y="137296"/>
                      <a:pt x="211559" y="139120"/>
                    </a:cubicBezTo>
                    <a:cubicBezTo>
                      <a:pt x="208823" y="138207"/>
                      <a:pt x="203352" y="142767"/>
                      <a:pt x="200616" y="144591"/>
                    </a:cubicBezTo>
                    <a:cubicBezTo>
                      <a:pt x="197880" y="146415"/>
                      <a:pt x="191497" y="148239"/>
                      <a:pt x="192409" y="152798"/>
                    </a:cubicBezTo>
                    <a:cubicBezTo>
                      <a:pt x="190585" y="153710"/>
                      <a:pt x="188762" y="154621"/>
                      <a:pt x="186938" y="157358"/>
                    </a:cubicBezTo>
                    <a:cubicBezTo>
                      <a:pt x="180555" y="161917"/>
                      <a:pt x="172348" y="163740"/>
                      <a:pt x="166876" y="169212"/>
                    </a:cubicBezTo>
                    <a:cubicBezTo>
                      <a:pt x="165052" y="170124"/>
                      <a:pt x="164141" y="172859"/>
                      <a:pt x="162317" y="174683"/>
                    </a:cubicBezTo>
                    <a:cubicBezTo>
                      <a:pt x="160493" y="174683"/>
                      <a:pt x="160493" y="173771"/>
                      <a:pt x="162317" y="173771"/>
                    </a:cubicBezTo>
                    <a:cubicBezTo>
                      <a:pt x="162317" y="172859"/>
                      <a:pt x="159581" y="172859"/>
                      <a:pt x="160493" y="174683"/>
                    </a:cubicBezTo>
                    <a:cubicBezTo>
                      <a:pt x="159581" y="175595"/>
                      <a:pt x="159581" y="173771"/>
                      <a:pt x="159581" y="174683"/>
                    </a:cubicBezTo>
                    <a:cubicBezTo>
                      <a:pt x="161405" y="175595"/>
                      <a:pt x="163229" y="175595"/>
                      <a:pt x="165052" y="174683"/>
                    </a:cubicBezTo>
                    <a:cubicBezTo>
                      <a:pt x="164141" y="176507"/>
                      <a:pt x="163229" y="180155"/>
                      <a:pt x="160493" y="180155"/>
                    </a:cubicBezTo>
                    <a:cubicBezTo>
                      <a:pt x="158669" y="181978"/>
                      <a:pt x="157757" y="183802"/>
                      <a:pt x="159581" y="181067"/>
                    </a:cubicBezTo>
                    <a:cubicBezTo>
                      <a:pt x="160493" y="180155"/>
                      <a:pt x="158669" y="180155"/>
                      <a:pt x="158669" y="181067"/>
                    </a:cubicBezTo>
                    <a:cubicBezTo>
                      <a:pt x="155022" y="181978"/>
                      <a:pt x="155022" y="178331"/>
                      <a:pt x="154110" y="175595"/>
                    </a:cubicBezTo>
                    <a:cubicBezTo>
                      <a:pt x="153198" y="172859"/>
                      <a:pt x="153198" y="175595"/>
                      <a:pt x="151374" y="173771"/>
                    </a:cubicBezTo>
                    <a:cubicBezTo>
                      <a:pt x="149550" y="174683"/>
                      <a:pt x="150462" y="171948"/>
                      <a:pt x="148638" y="171948"/>
                    </a:cubicBezTo>
                    <a:cubicBezTo>
                      <a:pt x="147726" y="171036"/>
                      <a:pt x="145903" y="172859"/>
                      <a:pt x="146814" y="173771"/>
                    </a:cubicBezTo>
                    <a:cubicBezTo>
                      <a:pt x="145903" y="175595"/>
                      <a:pt x="144991" y="176507"/>
                      <a:pt x="143167" y="174683"/>
                    </a:cubicBezTo>
                    <a:cubicBezTo>
                      <a:pt x="141343" y="172859"/>
                      <a:pt x="143167" y="172859"/>
                      <a:pt x="143167" y="171036"/>
                    </a:cubicBezTo>
                    <a:cubicBezTo>
                      <a:pt x="143167" y="169212"/>
                      <a:pt x="144079" y="168300"/>
                      <a:pt x="143167" y="166476"/>
                    </a:cubicBezTo>
                    <a:cubicBezTo>
                      <a:pt x="144079" y="165564"/>
                      <a:pt x="144991" y="164653"/>
                      <a:pt x="144991" y="163740"/>
                    </a:cubicBezTo>
                    <a:cubicBezTo>
                      <a:pt x="143167" y="163740"/>
                      <a:pt x="142255" y="161917"/>
                      <a:pt x="141343" y="161917"/>
                    </a:cubicBezTo>
                    <a:cubicBezTo>
                      <a:pt x="139519" y="162829"/>
                      <a:pt x="139519" y="163740"/>
                      <a:pt x="138607" y="161917"/>
                    </a:cubicBezTo>
                    <a:cubicBezTo>
                      <a:pt x="136784" y="163740"/>
                      <a:pt x="134960" y="161917"/>
                      <a:pt x="133136" y="161917"/>
                    </a:cubicBezTo>
                    <a:cubicBezTo>
                      <a:pt x="132224" y="162829"/>
                      <a:pt x="128577" y="161917"/>
                      <a:pt x="127665" y="161005"/>
                    </a:cubicBezTo>
                    <a:cubicBezTo>
                      <a:pt x="128577" y="163740"/>
                      <a:pt x="118546" y="163740"/>
                      <a:pt x="119458" y="161005"/>
                    </a:cubicBezTo>
                    <a:cubicBezTo>
                      <a:pt x="120370" y="158269"/>
                      <a:pt x="117634" y="158269"/>
                      <a:pt x="120370" y="157358"/>
                    </a:cubicBezTo>
                    <a:cubicBezTo>
                      <a:pt x="120370" y="154621"/>
                      <a:pt x="118546" y="155534"/>
                      <a:pt x="121282" y="153710"/>
                    </a:cubicBezTo>
                    <a:cubicBezTo>
                      <a:pt x="120370" y="152798"/>
                      <a:pt x="122194" y="151886"/>
                      <a:pt x="121282" y="150974"/>
                    </a:cubicBezTo>
                    <a:cubicBezTo>
                      <a:pt x="119458" y="150974"/>
                      <a:pt x="119458" y="149150"/>
                      <a:pt x="119458" y="148239"/>
                    </a:cubicBezTo>
                    <a:cubicBezTo>
                      <a:pt x="118546" y="148239"/>
                      <a:pt x="118546" y="147326"/>
                      <a:pt x="118546" y="146415"/>
                    </a:cubicBezTo>
                    <a:cubicBezTo>
                      <a:pt x="119458" y="142767"/>
                      <a:pt x="113075" y="141855"/>
                      <a:pt x="113075" y="138207"/>
                    </a:cubicBezTo>
                    <a:cubicBezTo>
                      <a:pt x="112163" y="138207"/>
                      <a:pt x="112163" y="137296"/>
                      <a:pt x="111251" y="136384"/>
                    </a:cubicBezTo>
                    <a:cubicBezTo>
                      <a:pt x="110339" y="135472"/>
                      <a:pt x="110339" y="135472"/>
                      <a:pt x="111251" y="134560"/>
                    </a:cubicBezTo>
                    <a:cubicBezTo>
                      <a:pt x="111251" y="133648"/>
                      <a:pt x="111251" y="132736"/>
                      <a:pt x="111251" y="131824"/>
                    </a:cubicBezTo>
                    <a:cubicBezTo>
                      <a:pt x="112163" y="130001"/>
                      <a:pt x="110339" y="129089"/>
                      <a:pt x="109427" y="128177"/>
                    </a:cubicBezTo>
                    <a:cubicBezTo>
                      <a:pt x="108515" y="127265"/>
                      <a:pt x="109427" y="125441"/>
                      <a:pt x="108515" y="124529"/>
                    </a:cubicBezTo>
                    <a:cubicBezTo>
                      <a:pt x="110339" y="117234"/>
                      <a:pt x="108515" y="110851"/>
                      <a:pt x="101220" y="109027"/>
                    </a:cubicBezTo>
                    <a:cubicBezTo>
                      <a:pt x="100308" y="107203"/>
                      <a:pt x="101220" y="107203"/>
                      <a:pt x="98484" y="105380"/>
                    </a:cubicBezTo>
                    <a:cubicBezTo>
                      <a:pt x="99396" y="102644"/>
                      <a:pt x="95749" y="104467"/>
                      <a:pt x="93925" y="104467"/>
                    </a:cubicBezTo>
                    <a:cubicBezTo>
                      <a:pt x="92101" y="105380"/>
                      <a:pt x="89365" y="104467"/>
                      <a:pt x="87541" y="104467"/>
                    </a:cubicBezTo>
                    <a:cubicBezTo>
                      <a:pt x="86630" y="103556"/>
                      <a:pt x="84806" y="102644"/>
                      <a:pt x="83894" y="104467"/>
                    </a:cubicBezTo>
                    <a:cubicBezTo>
                      <a:pt x="80246" y="104467"/>
                      <a:pt x="77511" y="102644"/>
                      <a:pt x="73863" y="104467"/>
                    </a:cubicBezTo>
                    <a:cubicBezTo>
                      <a:pt x="68392" y="97172"/>
                      <a:pt x="64744" y="100820"/>
                      <a:pt x="58361" y="95348"/>
                    </a:cubicBezTo>
                    <a:cubicBezTo>
                      <a:pt x="55625" y="93525"/>
                      <a:pt x="52890" y="94437"/>
                      <a:pt x="51066" y="95348"/>
                    </a:cubicBezTo>
                    <a:cubicBezTo>
                      <a:pt x="49242" y="95348"/>
                      <a:pt x="48330" y="94437"/>
                      <a:pt x="47418" y="94437"/>
                    </a:cubicBezTo>
                    <a:cubicBezTo>
                      <a:pt x="46506" y="95348"/>
                      <a:pt x="44683" y="94437"/>
                      <a:pt x="43771" y="93525"/>
                    </a:cubicBezTo>
                    <a:cubicBezTo>
                      <a:pt x="41035" y="93525"/>
                      <a:pt x="38299" y="92613"/>
                      <a:pt x="36476" y="90789"/>
                    </a:cubicBezTo>
                    <a:cubicBezTo>
                      <a:pt x="31004" y="88053"/>
                      <a:pt x="31916" y="92613"/>
                      <a:pt x="29180" y="93525"/>
                    </a:cubicBezTo>
                    <a:cubicBezTo>
                      <a:pt x="28268" y="92613"/>
                      <a:pt x="27357" y="91701"/>
                      <a:pt x="26445" y="92613"/>
                    </a:cubicBezTo>
                    <a:cubicBezTo>
                      <a:pt x="25533" y="92613"/>
                      <a:pt x="23709" y="91701"/>
                      <a:pt x="22797" y="91701"/>
                    </a:cubicBezTo>
                    <a:cubicBezTo>
                      <a:pt x="20973" y="92613"/>
                      <a:pt x="20061" y="91701"/>
                      <a:pt x="18238" y="90789"/>
                    </a:cubicBezTo>
                    <a:cubicBezTo>
                      <a:pt x="15502" y="90789"/>
                      <a:pt x="11854" y="92613"/>
                      <a:pt x="9119" y="90789"/>
                    </a:cubicBezTo>
                    <a:cubicBezTo>
                      <a:pt x="5471" y="89877"/>
                      <a:pt x="3648" y="94437"/>
                      <a:pt x="0" y="95348"/>
                    </a:cubicBezTo>
                    <a:cubicBezTo>
                      <a:pt x="2736" y="92613"/>
                      <a:pt x="3648" y="89877"/>
                      <a:pt x="6383" y="87142"/>
                    </a:cubicBezTo>
                    <a:cubicBezTo>
                      <a:pt x="7295" y="87142"/>
                      <a:pt x="10943" y="86229"/>
                      <a:pt x="10943" y="85318"/>
                    </a:cubicBezTo>
                    <a:cubicBezTo>
                      <a:pt x="22797" y="77111"/>
                      <a:pt x="21885" y="80758"/>
                      <a:pt x="29180" y="67992"/>
                    </a:cubicBezTo>
                    <a:cubicBezTo>
                      <a:pt x="31004" y="67080"/>
                      <a:pt x="31004" y="65256"/>
                      <a:pt x="31916" y="63432"/>
                    </a:cubicBezTo>
                    <a:cubicBezTo>
                      <a:pt x="37387" y="60697"/>
                      <a:pt x="33740" y="59785"/>
                      <a:pt x="33740" y="56137"/>
                    </a:cubicBezTo>
                    <a:cubicBezTo>
                      <a:pt x="34652" y="55225"/>
                      <a:pt x="34652" y="54313"/>
                      <a:pt x="37387" y="55225"/>
                    </a:cubicBezTo>
                    <a:cubicBezTo>
                      <a:pt x="45595" y="49754"/>
                      <a:pt x="38299" y="45194"/>
                      <a:pt x="42859" y="42459"/>
                    </a:cubicBezTo>
                    <a:cubicBezTo>
                      <a:pt x="44683" y="40635"/>
                      <a:pt x="45595" y="36988"/>
                      <a:pt x="48330" y="36075"/>
                    </a:cubicBezTo>
                    <a:cubicBezTo>
                      <a:pt x="49242" y="34252"/>
                      <a:pt x="48330" y="30604"/>
                      <a:pt x="49242" y="28780"/>
                    </a:cubicBezTo>
                    <a:cubicBezTo>
                      <a:pt x="49242" y="26956"/>
                      <a:pt x="50154" y="26045"/>
                      <a:pt x="51978" y="26045"/>
                    </a:cubicBezTo>
                    <a:cubicBezTo>
                      <a:pt x="53802" y="24221"/>
                      <a:pt x="55625" y="20574"/>
                      <a:pt x="57449" y="18750"/>
                    </a:cubicBezTo>
                    <a:cubicBezTo>
                      <a:pt x="66568" y="16926"/>
                      <a:pt x="65656" y="11455"/>
                      <a:pt x="71127" y="6895"/>
                    </a:cubicBezTo>
                    <a:cubicBezTo>
                      <a:pt x="77511" y="6895"/>
                      <a:pt x="81158" y="-2224"/>
                      <a:pt x="85718" y="512"/>
                    </a:cubicBezTo>
                    <a:cubicBezTo>
                      <a:pt x="94837" y="5983"/>
                      <a:pt x="110339" y="3247"/>
                      <a:pt x="120370" y="5983"/>
                    </a:cubicBezTo>
                    <a:cubicBezTo>
                      <a:pt x="123105" y="6895"/>
                      <a:pt x="117634" y="7807"/>
                      <a:pt x="119458" y="12366"/>
                    </a:cubicBezTo>
                    <a:cubicBezTo>
                      <a:pt x="124929" y="25133"/>
                      <a:pt x="124929" y="7807"/>
                      <a:pt x="129489" y="13278"/>
                    </a:cubicBezTo>
                    <a:cubicBezTo>
                      <a:pt x="130400" y="16014"/>
                      <a:pt x="127665" y="20574"/>
                      <a:pt x="131312" y="21485"/>
                    </a:cubicBezTo>
                    <a:cubicBezTo>
                      <a:pt x="134048" y="22397"/>
                      <a:pt x="132224" y="17838"/>
                      <a:pt x="132224" y="16014"/>
                    </a:cubicBezTo>
                    <a:cubicBezTo>
                      <a:pt x="133136" y="12366"/>
                      <a:pt x="135872" y="11455"/>
                      <a:pt x="139519" y="12366"/>
                    </a:cubicBezTo>
                    <a:cubicBezTo>
                      <a:pt x="141343" y="12366"/>
                      <a:pt x="143167" y="10543"/>
                      <a:pt x="144991" y="11455"/>
                    </a:cubicBezTo>
                    <a:cubicBezTo>
                      <a:pt x="150462" y="8719"/>
                      <a:pt x="153198" y="15102"/>
                      <a:pt x="153198" y="7807"/>
                    </a:cubicBezTo>
                    <a:cubicBezTo>
                      <a:pt x="155022" y="9631"/>
                      <a:pt x="155933" y="13278"/>
                      <a:pt x="158669" y="12366"/>
                    </a:cubicBezTo>
                    <a:cubicBezTo>
                      <a:pt x="161405" y="11455"/>
                      <a:pt x="159581" y="7807"/>
                      <a:pt x="161405" y="8719"/>
                    </a:cubicBezTo>
                    <a:cubicBezTo>
                      <a:pt x="162317" y="10543"/>
                      <a:pt x="163229" y="12366"/>
                      <a:pt x="164141" y="9631"/>
                    </a:cubicBezTo>
                    <a:cubicBezTo>
                      <a:pt x="165052" y="8719"/>
                      <a:pt x="163229" y="6895"/>
                      <a:pt x="165052" y="6895"/>
                    </a:cubicBezTo>
                    <a:cubicBezTo>
                      <a:pt x="168700" y="5983"/>
                      <a:pt x="169612" y="7807"/>
                      <a:pt x="172348" y="8719"/>
                    </a:cubicBezTo>
                    <a:cubicBezTo>
                      <a:pt x="173260" y="6895"/>
                      <a:pt x="178731" y="5071"/>
                      <a:pt x="177819" y="8719"/>
                    </a:cubicBezTo>
                    <a:cubicBezTo>
                      <a:pt x="179643" y="11455"/>
                      <a:pt x="186938" y="13278"/>
                      <a:pt x="183290" y="17838"/>
                    </a:cubicBezTo>
                    <a:cubicBezTo>
                      <a:pt x="182378" y="24221"/>
                      <a:pt x="184202" y="22397"/>
                      <a:pt x="187850" y="26045"/>
                    </a:cubicBezTo>
                    <a:cubicBezTo>
                      <a:pt x="190585" y="30604"/>
                      <a:pt x="185114" y="32428"/>
                      <a:pt x="185114" y="36988"/>
                    </a:cubicBezTo>
                    <a:cubicBezTo>
                      <a:pt x="184202" y="38812"/>
                      <a:pt x="187850" y="38812"/>
                      <a:pt x="186938" y="40635"/>
                    </a:cubicBezTo>
                    <a:cubicBezTo>
                      <a:pt x="186938" y="45194"/>
                      <a:pt x="190585" y="47930"/>
                      <a:pt x="191497" y="52490"/>
                    </a:cubicBezTo>
                    <a:cubicBezTo>
                      <a:pt x="190585" y="55225"/>
                      <a:pt x="193321" y="55225"/>
                      <a:pt x="195145" y="54313"/>
                    </a:cubicBezTo>
                    <a:cubicBezTo>
                      <a:pt x="196057" y="53402"/>
                      <a:pt x="197880" y="52490"/>
                      <a:pt x="199704" y="53402"/>
                    </a:cubicBezTo>
                    <a:cubicBezTo>
                      <a:pt x="200616" y="54313"/>
                      <a:pt x="201528" y="54313"/>
                      <a:pt x="202440" y="53402"/>
                    </a:cubicBezTo>
                    <a:cubicBezTo>
                      <a:pt x="202440" y="54313"/>
                      <a:pt x="203352" y="54313"/>
                      <a:pt x="204264" y="55225"/>
                    </a:cubicBezTo>
                    <a:cubicBezTo>
                      <a:pt x="205176" y="55225"/>
                      <a:pt x="206087" y="55225"/>
                      <a:pt x="206999" y="55225"/>
                    </a:cubicBezTo>
                    <a:cubicBezTo>
                      <a:pt x="207911" y="56137"/>
                      <a:pt x="207911" y="57961"/>
                      <a:pt x="206999" y="58873"/>
                    </a:cubicBezTo>
                    <a:cubicBezTo>
                      <a:pt x="206999" y="59785"/>
                      <a:pt x="206087" y="62521"/>
                      <a:pt x="205176" y="63432"/>
                    </a:cubicBezTo>
                    <a:cubicBezTo>
                      <a:pt x="203352" y="62521"/>
                      <a:pt x="204264" y="66168"/>
                      <a:pt x="203352" y="67080"/>
                    </a:cubicBezTo>
                    <a:cubicBezTo>
                      <a:pt x="203352" y="67080"/>
                      <a:pt x="202440" y="67992"/>
                      <a:pt x="202440" y="68904"/>
                    </a:cubicBezTo>
                    <a:cubicBezTo>
                      <a:pt x="202440" y="69816"/>
                      <a:pt x="203352" y="69816"/>
                      <a:pt x="202440" y="70728"/>
                    </a:cubicBezTo>
                    <a:cubicBezTo>
                      <a:pt x="202440" y="71639"/>
                      <a:pt x="204264" y="73463"/>
                      <a:pt x="203352" y="74375"/>
                    </a:cubicBezTo>
                    <a:cubicBezTo>
                      <a:pt x="202440" y="74375"/>
                      <a:pt x="201528" y="75287"/>
                      <a:pt x="202440" y="76199"/>
                    </a:cubicBezTo>
                    <a:cubicBezTo>
                      <a:pt x="202440" y="77111"/>
                      <a:pt x="200616" y="76199"/>
                      <a:pt x="201528" y="77111"/>
                    </a:cubicBezTo>
                    <a:cubicBezTo>
                      <a:pt x="206999" y="78023"/>
                      <a:pt x="200616" y="81670"/>
                      <a:pt x="200616" y="84406"/>
                    </a:cubicBezTo>
                    <a:cubicBezTo>
                      <a:pt x="201528" y="85318"/>
                      <a:pt x="202440" y="86229"/>
                      <a:pt x="202440" y="88053"/>
                    </a:cubicBezTo>
                    <a:cubicBezTo>
                      <a:pt x="206087" y="88966"/>
                      <a:pt x="206999" y="91701"/>
                      <a:pt x="210647" y="92613"/>
                    </a:cubicBezTo>
                    <a:cubicBezTo>
                      <a:pt x="207911" y="95348"/>
                      <a:pt x="212471" y="95348"/>
                      <a:pt x="207911" y="97172"/>
                    </a:cubicBezTo>
                    <a:cubicBezTo>
                      <a:pt x="206999" y="98996"/>
                      <a:pt x="212471" y="98996"/>
                      <a:pt x="211559" y="100820"/>
                    </a:cubicBezTo>
                    <a:cubicBezTo>
                      <a:pt x="211559" y="101732"/>
                      <a:pt x="211559" y="102644"/>
                      <a:pt x="212471" y="103556"/>
                    </a:cubicBezTo>
                    <a:cubicBezTo>
                      <a:pt x="213383" y="103556"/>
                      <a:pt x="214295" y="103556"/>
                      <a:pt x="214295" y="104467"/>
                    </a:cubicBezTo>
                    <a:cubicBezTo>
                      <a:pt x="215206" y="104467"/>
                      <a:pt x="215206" y="103556"/>
                      <a:pt x="216118" y="104467"/>
                    </a:cubicBezTo>
                    <a:cubicBezTo>
                      <a:pt x="217030" y="104467"/>
                      <a:pt x="217942" y="103556"/>
                      <a:pt x="218854" y="103556"/>
                    </a:cubicBezTo>
                    <a:cubicBezTo>
                      <a:pt x="218854" y="106291"/>
                      <a:pt x="220678" y="104467"/>
                      <a:pt x="222502" y="104467"/>
                    </a:cubicBezTo>
                    <a:cubicBezTo>
                      <a:pt x="223414" y="104467"/>
                      <a:pt x="223414" y="103556"/>
                      <a:pt x="224325" y="102644"/>
                    </a:cubicBezTo>
                    <a:cubicBezTo>
                      <a:pt x="225237" y="102644"/>
                      <a:pt x="225237" y="102644"/>
                      <a:pt x="225237" y="102644"/>
                    </a:cubicBezTo>
                    <a:cubicBezTo>
                      <a:pt x="226149" y="101732"/>
                      <a:pt x="226149" y="103556"/>
                      <a:pt x="226149" y="103556"/>
                    </a:cubicBezTo>
                    <a:cubicBezTo>
                      <a:pt x="227061" y="105380"/>
                      <a:pt x="227973" y="101732"/>
                      <a:pt x="228885" y="103556"/>
                    </a:cubicBezTo>
                    <a:cubicBezTo>
                      <a:pt x="229797" y="103556"/>
                      <a:pt x="229797" y="102644"/>
                      <a:pt x="229797" y="101732"/>
                    </a:cubicBezTo>
                    <a:cubicBezTo>
                      <a:pt x="230709" y="101732"/>
                      <a:pt x="231621" y="101732"/>
                      <a:pt x="231621" y="99908"/>
                    </a:cubicBezTo>
                    <a:cubicBezTo>
                      <a:pt x="231621" y="99908"/>
                      <a:pt x="231621" y="98996"/>
                      <a:pt x="230709" y="98996"/>
                    </a:cubicBezTo>
                    <a:cubicBezTo>
                      <a:pt x="226149" y="99908"/>
                      <a:pt x="230709" y="97172"/>
                      <a:pt x="231621" y="96261"/>
                    </a:cubicBezTo>
                    <a:cubicBezTo>
                      <a:pt x="232533" y="95348"/>
                      <a:pt x="229797" y="94437"/>
                      <a:pt x="231621" y="94437"/>
                    </a:cubicBezTo>
                    <a:cubicBezTo>
                      <a:pt x="233444" y="94437"/>
                      <a:pt x="233444" y="94437"/>
                      <a:pt x="232533" y="96261"/>
                    </a:cubicBezTo>
                    <a:cubicBezTo>
                      <a:pt x="232533" y="98085"/>
                      <a:pt x="234356" y="96261"/>
                      <a:pt x="235268" y="95348"/>
                    </a:cubicBezTo>
                    <a:cubicBezTo>
                      <a:pt x="238004" y="98996"/>
                      <a:pt x="239828" y="91701"/>
                      <a:pt x="240740" y="96261"/>
                    </a:cubicBezTo>
                    <a:cubicBezTo>
                      <a:pt x="244387" y="95348"/>
                      <a:pt x="246211" y="92613"/>
                      <a:pt x="249858" y="90789"/>
                    </a:cubicBezTo>
                    <a:cubicBezTo>
                      <a:pt x="252594" y="88966"/>
                      <a:pt x="256242" y="88966"/>
                      <a:pt x="259889" y="88053"/>
                    </a:cubicBezTo>
                    <a:cubicBezTo>
                      <a:pt x="262625" y="88053"/>
                      <a:pt x="262625" y="91701"/>
                      <a:pt x="264449" y="92613"/>
                    </a:cubicBezTo>
                    <a:cubicBezTo>
                      <a:pt x="265360" y="93525"/>
                      <a:pt x="264449" y="94437"/>
                      <a:pt x="266272" y="94437"/>
                    </a:cubicBezTo>
                    <a:cubicBezTo>
                      <a:pt x="268096" y="94437"/>
                      <a:pt x="269008" y="94437"/>
                      <a:pt x="271744" y="94437"/>
                    </a:cubicBezTo>
                    <a:cubicBezTo>
                      <a:pt x="273568" y="93525"/>
                      <a:pt x="275391" y="94437"/>
                      <a:pt x="278127" y="94437"/>
                    </a:cubicBezTo>
                    <a:cubicBezTo>
                      <a:pt x="279039" y="93525"/>
                      <a:pt x="281775" y="98085"/>
                      <a:pt x="279039" y="98085"/>
                    </a:cubicBezTo>
                    <a:cubicBezTo>
                      <a:pt x="276303" y="99908"/>
                      <a:pt x="278127" y="101732"/>
                      <a:pt x="274479" y="102644"/>
                    </a:cubicBezTo>
                    <a:cubicBezTo>
                      <a:pt x="273568" y="102644"/>
                      <a:pt x="271744" y="103556"/>
                      <a:pt x="270832" y="102644"/>
                    </a:cubicBezTo>
                    <a:cubicBezTo>
                      <a:pt x="269920" y="102644"/>
                      <a:pt x="269008" y="104467"/>
                      <a:pt x="267184" y="103556"/>
                    </a:cubicBezTo>
                    <a:cubicBezTo>
                      <a:pt x="265360" y="104467"/>
                      <a:pt x="263537" y="105380"/>
                      <a:pt x="261713" y="106291"/>
                    </a:cubicBezTo>
                    <a:cubicBezTo>
                      <a:pt x="261713" y="107203"/>
                      <a:pt x="259889" y="107203"/>
                      <a:pt x="259889" y="108115"/>
                    </a:cubicBezTo>
                    <a:cubicBezTo>
                      <a:pt x="260801" y="114498"/>
                      <a:pt x="254418" y="110851"/>
                      <a:pt x="262625" y="117234"/>
                    </a:cubicBezTo>
                    <a:close/>
                    <a:moveTo>
                      <a:pt x="175995" y="162829"/>
                    </a:moveTo>
                    <a:cubicBezTo>
                      <a:pt x="181467" y="161005"/>
                      <a:pt x="165964" y="170124"/>
                      <a:pt x="165052" y="172859"/>
                    </a:cubicBezTo>
                    <a:cubicBezTo>
                      <a:pt x="161405" y="178331"/>
                      <a:pt x="166876" y="168300"/>
                      <a:pt x="169612" y="167388"/>
                    </a:cubicBezTo>
                    <a:cubicBezTo>
                      <a:pt x="172348" y="165564"/>
                      <a:pt x="174171" y="163740"/>
                      <a:pt x="175995" y="162829"/>
                    </a:cubicBezTo>
                    <a:close/>
                    <a:moveTo>
                      <a:pt x="213383" y="136384"/>
                    </a:moveTo>
                    <a:cubicBezTo>
                      <a:pt x="214295" y="137296"/>
                      <a:pt x="215206" y="139120"/>
                      <a:pt x="213383" y="138207"/>
                    </a:cubicBezTo>
                    <a:cubicBezTo>
                      <a:pt x="212471" y="138207"/>
                      <a:pt x="212471" y="139120"/>
                      <a:pt x="211559" y="138207"/>
                    </a:cubicBezTo>
                    <a:cubicBezTo>
                      <a:pt x="210647" y="137296"/>
                      <a:pt x="211559" y="137296"/>
                      <a:pt x="211559" y="137296"/>
                    </a:cubicBezTo>
                    <a:cubicBezTo>
                      <a:pt x="210647" y="135472"/>
                      <a:pt x="212471" y="137296"/>
                      <a:pt x="213383" y="136384"/>
                    </a:cubicBezTo>
                    <a:close/>
                    <a:moveTo>
                      <a:pt x="247123" y="136384"/>
                    </a:moveTo>
                    <a:cubicBezTo>
                      <a:pt x="246211" y="136384"/>
                      <a:pt x="247123" y="137296"/>
                      <a:pt x="247123" y="138207"/>
                    </a:cubicBezTo>
                    <a:cubicBezTo>
                      <a:pt x="246211" y="139120"/>
                      <a:pt x="245299" y="138207"/>
                      <a:pt x="245299" y="137296"/>
                    </a:cubicBezTo>
                    <a:cubicBezTo>
                      <a:pt x="244387" y="136384"/>
                      <a:pt x="242563" y="138207"/>
                      <a:pt x="240740" y="137296"/>
                    </a:cubicBezTo>
                    <a:cubicBezTo>
                      <a:pt x="238004" y="135472"/>
                      <a:pt x="243475" y="132736"/>
                      <a:pt x="244387" y="130001"/>
                    </a:cubicBezTo>
                    <a:cubicBezTo>
                      <a:pt x="250770" y="131824"/>
                      <a:pt x="242563" y="134560"/>
                      <a:pt x="247123" y="136384"/>
                    </a:cubicBezTo>
                    <a:close/>
                  </a:path>
                </a:pathLst>
              </a:custGeom>
              <a:solidFill>
                <a:schemeClr val="bg1"/>
              </a:solidFill>
              <a:ln w="2280" cap="rnd">
                <a:solidFill>
                  <a:srgbClr val="FFFFFF"/>
                </a:solidFill>
                <a:prstDash val="solid"/>
                <a:round/>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sp>
        <p:nvSpPr>
          <p:cNvPr id="2" name="CaixaDeTexto 1">
            <a:extLst>
              <a:ext uri="{FF2B5EF4-FFF2-40B4-BE49-F238E27FC236}">
                <a16:creationId xmlns:a16="http://schemas.microsoft.com/office/drawing/2014/main" id="{B254D0B5-30A5-53E7-A6BC-F6E6F45BD80B}"/>
              </a:ext>
            </a:extLst>
          </p:cNvPr>
          <p:cNvSpPr txBox="1"/>
          <p:nvPr/>
        </p:nvSpPr>
        <p:spPr>
          <a:xfrm>
            <a:off x="223398" y="194101"/>
            <a:ext cx="11045687" cy="800219"/>
          </a:xfrm>
          <a:prstGeom prst="rect">
            <a:avLst/>
          </a:prstGeom>
          <a:noFill/>
        </p:spPr>
        <p:txBody>
          <a:bodyPr wrap="square">
            <a:spAutoFit/>
          </a:bodyPr>
          <a:lstStyle/>
          <a:p>
            <a:pPr marR="2459990" indent="-257175" fontAlgn="base">
              <a:buClr>
                <a:srgbClr val="FFC000"/>
              </a:buClr>
              <a:buSzPct val="150000"/>
            </a:pPr>
            <a:r>
              <a:rPr lang="pt-BR" sz="2600" b="1" dirty="0">
                <a:latin typeface="Avenir Next LT Pro" panose="020B0504020202020204" pitchFamily="34" charset="0"/>
                <a:ea typeface="Verdana"/>
              </a:rPr>
              <a:t>PLANOS SETORIAIS – PEE 2050</a:t>
            </a:r>
          </a:p>
          <a:p>
            <a:pPr marR="2459990" indent="-257175" fontAlgn="base">
              <a:buClr>
                <a:srgbClr val="FFC000"/>
              </a:buClr>
              <a:buSzPct val="150000"/>
            </a:pPr>
            <a:r>
              <a:rPr lang="pt-BR" sz="2000" b="1" dirty="0">
                <a:latin typeface="Avenir Next LT Pro" panose="020B0504020202020204" pitchFamily="34" charset="0"/>
                <a:ea typeface="Verdana" panose="020B0604030504040204" pitchFamily="34" charset="0"/>
                <a:cs typeface="+mj-cs"/>
              </a:rPr>
              <a:t>PERFIL DA MATRIZ ENERGÉTICA DO ESTADO DE SÃO PAULO</a:t>
            </a:r>
          </a:p>
        </p:txBody>
      </p:sp>
      <p:pic>
        <p:nvPicPr>
          <p:cNvPr id="3" name="Imagem 2" descr="Uma imagem contendo Ícone&#10;&#10;Descrição gerada automaticamente">
            <a:extLst>
              <a:ext uri="{FF2B5EF4-FFF2-40B4-BE49-F238E27FC236}">
                <a16:creationId xmlns:a16="http://schemas.microsoft.com/office/drawing/2014/main" id="{3B6B1778-3EBD-C88D-F934-5D9EAD6A63BA}"/>
              </a:ext>
            </a:extLst>
          </p:cNvPr>
          <p:cNvPicPr>
            <a:picLocks noChangeAspect="1"/>
          </p:cNvPicPr>
          <p:nvPr/>
        </p:nvPicPr>
        <p:blipFill>
          <a:blip r:embed="rId10"/>
          <a:stretch>
            <a:fillRect/>
          </a:stretch>
        </p:blipFill>
        <p:spPr>
          <a:xfrm>
            <a:off x="10959795" y="254841"/>
            <a:ext cx="835033" cy="596870"/>
          </a:xfrm>
          <a:prstGeom prst="rect">
            <a:avLst/>
          </a:prstGeom>
        </p:spPr>
      </p:pic>
      <p:sp>
        <p:nvSpPr>
          <p:cNvPr id="4" name="Retângulo 3">
            <a:extLst>
              <a:ext uri="{FF2B5EF4-FFF2-40B4-BE49-F238E27FC236}">
                <a16:creationId xmlns:a16="http://schemas.microsoft.com/office/drawing/2014/main" id="{375D5D35-22BA-46F9-8953-871C15203D80}"/>
              </a:ext>
            </a:extLst>
          </p:cNvPr>
          <p:cNvSpPr/>
          <p:nvPr/>
        </p:nvSpPr>
        <p:spPr>
          <a:xfrm>
            <a:off x="10680016" y="6118113"/>
            <a:ext cx="1418382" cy="63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1560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ECF5CF2-E8CC-64EA-A6CD-E7F0ACD156DB}"/>
              </a:ext>
            </a:extLst>
          </p:cNvPr>
          <p:cNvSpPr txBox="1"/>
          <p:nvPr/>
        </p:nvSpPr>
        <p:spPr>
          <a:xfrm>
            <a:off x="8184232" y="1859339"/>
            <a:ext cx="3744416" cy="3693319"/>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pt-BR" dirty="0"/>
              <a:t>No cenário Mitigação há maior </a:t>
            </a:r>
            <a:r>
              <a:rPr lang="pt-BR" b="1" dirty="0"/>
              <a:t>eletrificação</a:t>
            </a:r>
            <a:r>
              <a:rPr lang="pt-BR" dirty="0"/>
              <a:t> e penetração de </a:t>
            </a:r>
            <a:r>
              <a:rPr lang="pt-BR" b="1" dirty="0"/>
              <a:t>diesel verde </a:t>
            </a:r>
            <a:r>
              <a:rPr lang="pt-BR" dirty="0"/>
              <a:t>e </a:t>
            </a:r>
            <a:r>
              <a:rPr lang="pt-BR" b="1" dirty="0"/>
              <a:t>biometano</a:t>
            </a:r>
            <a:r>
              <a:rPr lang="pt-BR" dirty="0"/>
              <a:t> do que no cenário Referência</a:t>
            </a:r>
          </a:p>
          <a:p>
            <a:pPr>
              <a:buClr>
                <a:schemeClr val="tx1"/>
              </a:buClr>
            </a:pPr>
            <a:endParaRPr lang="pt-BR" b="1" dirty="0"/>
          </a:p>
          <a:p>
            <a:pPr marL="285750" indent="-285750">
              <a:buClr>
                <a:schemeClr val="tx1"/>
              </a:buClr>
              <a:buFont typeface="Wingdings" panose="05000000000000000000" pitchFamily="2" charset="2"/>
              <a:buChar char="Ø"/>
            </a:pPr>
            <a:r>
              <a:rPr lang="pt-BR" dirty="0"/>
              <a:t>Há redução de uso de óleo diesel, lenha e bagaço de cana-de-açúcar</a:t>
            </a:r>
          </a:p>
          <a:p>
            <a:pPr marL="285750" indent="-285750">
              <a:buClr>
                <a:schemeClr val="tx1"/>
              </a:buClr>
              <a:buFont typeface="Wingdings" panose="05000000000000000000" pitchFamily="2" charset="2"/>
              <a:buChar char="Ø"/>
            </a:pPr>
            <a:endParaRPr lang="pt-BR" dirty="0"/>
          </a:p>
          <a:p>
            <a:pPr marL="285750" indent="-285750">
              <a:buClr>
                <a:schemeClr val="tx1"/>
              </a:buClr>
              <a:buFont typeface="Wingdings" panose="05000000000000000000" pitchFamily="2" charset="2"/>
              <a:buChar char="Ø"/>
            </a:pPr>
            <a:r>
              <a:rPr lang="pt-BR" dirty="0"/>
              <a:t>O </a:t>
            </a:r>
            <a:r>
              <a:rPr lang="pt-BR" b="1" dirty="0"/>
              <a:t>consumo energético </a:t>
            </a:r>
            <a:r>
              <a:rPr lang="pt-BR" dirty="0"/>
              <a:t>do setor em 2050 no cenário Mitigação é </a:t>
            </a:r>
            <a:r>
              <a:rPr lang="pt-BR" b="1" dirty="0"/>
              <a:t>26%</a:t>
            </a:r>
            <a:r>
              <a:rPr lang="pt-BR" dirty="0"/>
              <a:t> menor em relação ao cenário Referência</a:t>
            </a:r>
          </a:p>
        </p:txBody>
      </p:sp>
      <p:pic>
        <p:nvPicPr>
          <p:cNvPr id="11" name="Imagem 10">
            <a:extLst>
              <a:ext uri="{FF2B5EF4-FFF2-40B4-BE49-F238E27FC236}">
                <a16:creationId xmlns:a16="http://schemas.microsoft.com/office/drawing/2014/main" id="{3D313177-C534-ED6B-BF19-0B9EBA5EA045}"/>
              </a:ext>
            </a:extLst>
          </p:cNvPr>
          <p:cNvPicPr>
            <a:picLocks noChangeAspect="1"/>
          </p:cNvPicPr>
          <p:nvPr/>
        </p:nvPicPr>
        <p:blipFill>
          <a:blip r:embed="rId3"/>
          <a:stretch>
            <a:fillRect/>
          </a:stretch>
        </p:blipFill>
        <p:spPr>
          <a:xfrm>
            <a:off x="263352" y="1796440"/>
            <a:ext cx="8023031" cy="4590686"/>
          </a:xfrm>
          <a:prstGeom prst="rect">
            <a:avLst/>
          </a:prstGeom>
        </p:spPr>
      </p:pic>
      <p:sp>
        <p:nvSpPr>
          <p:cNvPr id="4" name="CaixaDeTexto 3">
            <a:extLst>
              <a:ext uri="{FF2B5EF4-FFF2-40B4-BE49-F238E27FC236}">
                <a16:creationId xmlns:a16="http://schemas.microsoft.com/office/drawing/2014/main" id="{60C4D751-1D63-9A3C-ACA3-D7D461639D18}"/>
              </a:ext>
            </a:extLst>
          </p:cNvPr>
          <p:cNvSpPr txBox="1"/>
          <p:nvPr/>
        </p:nvSpPr>
        <p:spPr>
          <a:xfrm>
            <a:off x="397172" y="346661"/>
            <a:ext cx="11971424" cy="800219"/>
          </a:xfrm>
          <a:prstGeom prst="rect">
            <a:avLst/>
          </a:prstGeom>
          <a:noFill/>
        </p:spPr>
        <p:txBody>
          <a:bodyPr wrap="square" lIns="91440" tIns="45720" rIns="91440" bIns="45720" anchor="t">
            <a:spAutoFit/>
          </a:bodyPr>
          <a:lstStyle/>
          <a:p>
            <a:pPr marR="2459990" indent="-257175" fontAlgn="base">
              <a:buClr>
                <a:srgbClr val="FFC000"/>
              </a:buClr>
              <a:buSzPct val="150000"/>
            </a:pPr>
            <a:r>
              <a:rPr lang="pt-BR" sz="2600" b="1" dirty="0">
                <a:latin typeface="Avenir Next LT Pro" panose="020B0504020202020204" pitchFamily="34" charset="0"/>
                <a:ea typeface="Verdana"/>
              </a:rPr>
              <a:t>PLANOS SETORIAIS – PEE 2050</a:t>
            </a:r>
          </a:p>
          <a:p>
            <a:pPr marR="2459990" indent="-257175" fontAlgn="base">
              <a:buClr>
                <a:srgbClr val="FFC000"/>
              </a:buClr>
              <a:buSzPct val="150000"/>
            </a:pPr>
            <a:r>
              <a:rPr lang="pt-BR" sz="2000" b="1" dirty="0">
                <a:latin typeface="Avenir Next LT Pro" panose="020B0504020202020204" pitchFamily="34" charset="0"/>
                <a:ea typeface="Verdana" panose="020B0604030504040204" pitchFamily="34" charset="0"/>
                <a:cs typeface="+mj-cs"/>
              </a:rPr>
              <a:t>CONSUMO ENERGÉTICO DO SETOR INDUSTRIAL</a:t>
            </a:r>
          </a:p>
        </p:txBody>
      </p:sp>
      <p:pic>
        <p:nvPicPr>
          <p:cNvPr id="5" name="Imagem 4" descr="Uma imagem contendo Ícone&#10;&#10;Descrição gerada automaticamente">
            <a:extLst>
              <a:ext uri="{FF2B5EF4-FFF2-40B4-BE49-F238E27FC236}">
                <a16:creationId xmlns:a16="http://schemas.microsoft.com/office/drawing/2014/main" id="{7410C605-8815-879C-4620-5698A39050A9}"/>
              </a:ext>
            </a:extLst>
          </p:cNvPr>
          <p:cNvPicPr>
            <a:picLocks noChangeAspect="1"/>
          </p:cNvPicPr>
          <p:nvPr/>
        </p:nvPicPr>
        <p:blipFill>
          <a:blip r:embed="rId4"/>
          <a:stretch>
            <a:fillRect/>
          </a:stretch>
        </p:blipFill>
        <p:spPr>
          <a:xfrm>
            <a:off x="10959795" y="254841"/>
            <a:ext cx="835033" cy="596870"/>
          </a:xfrm>
          <a:prstGeom prst="rect">
            <a:avLst/>
          </a:prstGeom>
        </p:spPr>
      </p:pic>
    </p:spTree>
    <p:extLst>
      <p:ext uri="{BB962C8B-B14F-4D97-AF65-F5344CB8AC3E}">
        <p14:creationId xmlns:p14="http://schemas.microsoft.com/office/powerpoint/2010/main" val="427611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Forma&#10;&#10;Descrição gerada automaticamente com confiança média">
            <a:extLst>
              <a:ext uri="{FF2B5EF4-FFF2-40B4-BE49-F238E27FC236}">
                <a16:creationId xmlns:a16="http://schemas.microsoft.com/office/drawing/2014/main" id="{B54918A2-9A08-B3AB-C6DC-927F5BD9A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582232"/>
            <a:ext cx="12188952" cy="6858000"/>
          </a:xfrm>
          <a:prstGeom prst="rect">
            <a:avLst/>
          </a:prstGeom>
        </p:spPr>
      </p:pic>
      <p:pic>
        <p:nvPicPr>
          <p:cNvPr id="6" name="Imagem 5">
            <a:extLst>
              <a:ext uri="{FF2B5EF4-FFF2-40B4-BE49-F238E27FC236}">
                <a16:creationId xmlns:a16="http://schemas.microsoft.com/office/drawing/2014/main" id="{10ADC64A-34A1-47DB-A016-183EE8F7661E}"/>
              </a:ext>
            </a:extLst>
          </p:cNvPr>
          <p:cNvPicPr>
            <a:picLocks noChangeAspect="1"/>
          </p:cNvPicPr>
          <p:nvPr/>
        </p:nvPicPr>
        <p:blipFill>
          <a:blip r:embed="rId3"/>
          <a:stretch>
            <a:fillRect/>
          </a:stretch>
        </p:blipFill>
        <p:spPr>
          <a:xfrm>
            <a:off x="247249" y="2298643"/>
            <a:ext cx="2076557" cy="1022403"/>
          </a:xfrm>
          <a:prstGeom prst="rect">
            <a:avLst/>
          </a:prstGeom>
        </p:spPr>
      </p:pic>
      <p:pic>
        <p:nvPicPr>
          <p:cNvPr id="8" name="Picture 2">
            <a:extLst>
              <a:ext uri="{FF2B5EF4-FFF2-40B4-BE49-F238E27FC236}">
                <a16:creationId xmlns:a16="http://schemas.microsoft.com/office/drawing/2014/main" id="{684B02F4-AA72-489B-9486-1ED975FCE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785" y="2418755"/>
            <a:ext cx="1070146" cy="86031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47FD021C-20EF-43ED-A78A-CD767382C41D}"/>
              </a:ext>
            </a:extLst>
          </p:cNvPr>
          <p:cNvPicPr>
            <a:picLocks noChangeAspect="1"/>
          </p:cNvPicPr>
          <p:nvPr/>
        </p:nvPicPr>
        <p:blipFill>
          <a:blip r:embed="rId5"/>
          <a:stretch>
            <a:fillRect/>
          </a:stretch>
        </p:blipFill>
        <p:spPr>
          <a:xfrm>
            <a:off x="247249" y="3515130"/>
            <a:ext cx="2158942" cy="1036292"/>
          </a:xfrm>
          <a:prstGeom prst="rect">
            <a:avLst/>
          </a:prstGeom>
        </p:spPr>
      </p:pic>
      <p:pic>
        <p:nvPicPr>
          <p:cNvPr id="10" name="Picture 4">
            <a:extLst>
              <a:ext uri="{FF2B5EF4-FFF2-40B4-BE49-F238E27FC236}">
                <a16:creationId xmlns:a16="http://schemas.microsoft.com/office/drawing/2014/main" id="{2B3D0E9D-847D-4F0F-AF32-5836091EF0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9811" y="3901145"/>
            <a:ext cx="946170" cy="44751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87D93352-0B5D-4A29-837D-68843D944D97}"/>
              </a:ext>
            </a:extLst>
          </p:cNvPr>
          <p:cNvPicPr>
            <a:picLocks noChangeAspect="1"/>
          </p:cNvPicPr>
          <p:nvPr/>
        </p:nvPicPr>
        <p:blipFill>
          <a:blip r:embed="rId7"/>
          <a:stretch>
            <a:fillRect/>
          </a:stretch>
        </p:blipFill>
        <p:spPr>
          <a:xfrm>
            <a:off x="316566" y="4623430"/>
            <a:ext cx="2075939" cy="1036292"/>
          </a:xfrm>
          <a:prstGeom prst="rect">
            <a:avLst/>
          </a:prstGeom>
        </p:spPr>
      </p:pic>
      <p:pic>
        <p:nvPicPr>
          <p:cNvPr id="12" name="Picture 6">
            <a:extLst>
              <a:ext uri="{FF2B5EF4-FFF2-40B4-BE49-F238E27FC236}">
                <a16:creationId xmlns:a16="http://schemas.microsoft.com/office/drawing/2014/main" id="{2006E995-58E7-4F3E-993B-76CCD03BDD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4149" y="4947368"/>
            <a:ext cx="1292661" cy="36933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BA3F4707-060B-47E7-85F2-4595E902079B}"/>
              </a:ext>
            </a:extLst>
          </p:cNvPr>
          <p:cNvPicPr>
            <a:picLocks noChangeAspect="1"/>
          </p:cNvPicPr>
          <p:nvPr/>
        </p:nvPicPr>
        <p:blipFill>
          <a:blip r:embed="rId9"/>
          <a:stretch>
            <a:fillRect/>
          </a:stretch>
        </p:blipFill>
        <p:spPr>
          <a:xfrm>
            <a:off x="316566" y="5859876"/>
            <a:ext cx="2075939" cy="995802"/>
          </a:xfrm>
          <a:prstGeom prst="rect">
            <a:avLst/>
          </a:prstGeom>
        </p:spPr>
      </p:pic>
      <p:pic>
        <p:nvPicPr>
          <p:cNvPr id="14" name="Picture 8">
            <a:extLst>
              <a:ext uri="{FF2B5EF4-FFF2-40B4-BE49-F238E27FC236}">
                <a16:creationId xmlns:a16="http://schemas.microsoft.com/office/drawing/2014/main" id="{CCDBB830-D356-4F0A-B148-ECC0AB6512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3101" y="5989020"/>
            <a:ext cx="961954" cy="77083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a:extLst>
              <a:ext uri="{FF2B5EF4-FFF2-40B4-BE49-F238E27FC236}">
                <a16:creationId xmlns:a16="http://schemas.microsoft.com/office/drawing/2014/main" id="{770B9D8F-1452-4140-8E65-9CEBFEB95164}"/>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978896" y="1566609"/>
            <a:ext cx="2789368" cy="1696955"/>
          </a:xfrm>
          <a:prstGeom prst="rect">
            <a:avLst/>
          </a:prstGeom>
        </p:spPr>
      </p:pic>
      <p:pic>
        <p:nvPicPr>
          <p:cNvPr id="16" name="Picture 16">
            <a:extLst>
              <a:ext uri="{FF2B5EF4-FFF2-40B4-BE49-F238E27FC236}">
                <a16:creationId xmlns:a16="http://schemas.microsoft.com/office/drawing/2014/main" id="{069F2265-E1AC-46DA-9F53-D82A43CE05B0}"/>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62881" y="3549513"/>
            <a:ext cx="5592104" cy="29632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44473C5B-59E5-4C27-8891-3DDF106A18B5}"/>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7652" y="1579447"/>
            <a:ext cx="1830322" cy="11988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a:extLst>
              <a:ext uri="{FF2B5EF4-FFF2-40B4-BE49-F238E27FC236}">
                <a16:creationId xmlns:a16="http://schemas.microsoft.com/office/drawing/2014/main" id="{DD0E0BCA-AD03-405C-801A-FFD6AC05099E}"/>
              </a:ext>
            </a:extLst>
          </p:cNvPr>
          <p:cNvPicPr>
            <a:picLocks noChangeAspect="1" noChangeArrowheads="1"/>
          </p:cNvPicPr>
          <p:nvPr/>
        </p:nvPicPr>
        <p:blipFill>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sharpenSoften amount="50000"/>
                    </a14:imgEffect>
                    <a14:imgEffect>
                      <a14:saturation sat="126000"/>
                    </a14:imgEffect>
                  </a14:imgLayer>
                </a14:imgProps>
              </a:ext>
              <a:ext uri="{28A0092B-C50C-407E-A947-70E740481C1C}">
                <a14:useLocalDpi xmlns:a14="http://schemas.microsoft.com/office/drawing/2010/main" val="0"/>
              </a:ext>
            </a:extLst>
          </a:blip>
          <a:srcRect/>
          <a:stretch>
            <a:fillRect/>
          </a:stretch>
        </p:blipFill>
        <p:spPr bwMode="auto">
          <a:xfrm>
            <a:off x="4091518" y="3612615"/>
            <a:ext cx="1956356" cy="2597312"/>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id="{AA62128A-9232-4F7B-B6E4-246C1E6585BF}"/>
              </a:ext>
            </a:extLst>
          </p:cNvPr>
          <p:cNvSpPr txBox="1"/>
          <p:nvPr/>
        </p:nvSpPr>
        <p:spPr>
          <a:xfrm>
            <a:off x="472773" y="2034302"/>
            <a:ext cx="659155" cy="338554"/>
          </a:xfrm>
          <a:prstGeom prst="rect">
            <a:avLst/>
          </a:prstGeom>
          <a:noFill/>
        </p:spPr>
        <p:txBody>
          <a:bodyPr wrap="none" rtlCol="0">
            <a:spAutoFit/>
          </a:bodyPr>
          <a:lstStyle/>
          <a:p>
            <a:pPr algn="ctr"/>
            <a:r>
              <a:rPr lang="pt-BR" sz="1600" dirty="0">
                <a:latin typeface="Avenir Next LT Pro" panose="020B0504020202020204" pitchFamily="34" charset="0"/>
              </a:rPr>
              <a:t>2021</a:t>
            </a:r>
          </a:p>
        </p:txBody>
      </p:sp>
      <p:sp>
        <p:nvSpPr>
          <p:cNvPr id="20" name="CaixaDeTexto 19">
            <a:extLst>
              <a:ext uri="{FF2B5EF4-FFF2-40B4-BE49-F238E27FC236}">
                <a16:creationId xmlns:a16="http://schemas.microsoft.com/office/drawing/2014/main" id="{F4784AC3-C3DE-41E2-BB5D-D828FC8C0813}"/>
              </a:ext>
            </a:extLst>
          </p:cNvPr>
          <p:cNvSpPr txBox="1"/>
          <p:nvPr/>
        </p:nvSpPr>
        <p:spPr>
          <a:xfrm>
            <a:off x="1530212" y="2028626"/>
            <a:ext cx="659155" cy="338554"/>
          </a:xfrm>
          <a:prstGeom prst="rect">
            <a:avLst/>
          </a:prstGeom>
          <a:noFill/>
        </p:spPr>
        <p:txBody>
          <a:bodyPr wrap="none" rtlCol="0">
            <a:spAutoFit/>
          </a:bodyPr>
          <a:lstStyle/>
          <a:p>
            <a:r>
              <a:rPr lang="pt-BR" sz="1600" dirty="0">
                <a:latin typeface="Avenir Next LT Pro" panose="020B0504020202020204" pitchFamily="34" charset="0"/>
              </a:rPr>
              <a:t>2050</a:t>
            </a:r>
          </a:p>
        </p:txBody>
      </p:sp>
      <p:sp>
        <p:nvSpPr>
          <p:cNvPr id="21" name="CaixaDeTexto 20">
            <a:extLst>
              <a:ext uri="{FF2B5EF4-FFF2-40B4-BE49-F238E27FC236}">
                <a16:creationId xmlns:a16="http://schemas.microsoft.com/office/drawing/2014/main" id="{599F3960-F447-463B-91F5-EB1AF5775972}"/>
              </a:ext>
            </a:extLst>
          </p:cNvPr>
          <p:cNvSpPr txBox="1"/>
          <p:nvPr/>
        </p:nvSpPr>
        <p:spPr>
          <a:xfrm>
            <a:off x="472773" y="1654120"/>
            <a:ext cx="2825966" cy="338554"/>
          </a:xfrm>
          <a:prstGeom prst="rect">
            <a:avLst/>
          </a:prstGeom>
          <a:solidFill>
            <a:srgbClr val="0B9247"/>
          </a:solidFill>
        </p:spPr>
        <p:txBody>
          <a:bodyPr wrap="none" rtlCol="0">
            <a:spAutoFit/>
          </a:bodyPr>
          <a:lstStyle/>
          <a:p>
            <a:pPr algn="ctr"/>
            <a:r>
              <a:rPr lang="pt-BR" sz="1600" b="1" dirty="0">
                <a:solidFill>
                  <a:schemeClr val="bg1"/>
                </a:solidFill>
                <a:latin typeface="Avenir Next LT Pro" panose="020B0504020202020204" pitchFamily="34" charset="0"/>
              </a:rPr>
              <a:t>DEMANDA NÃO ELÉTRICA</a:t>
            </a:r>
          </a:p>
        </p:txBody>
      </p:sp>
      <p:sp>
        <p:nvSpPr>
          <p:cNvPr id="22" name="CaixaDeTexto 21">
            <a:extLst>
              <a:ext uri="{FF2B5EF4-FFF2-40B4-BE49-F238E27FC236}">
                <a16:creationId xmlns:a16="http://schemas.microsoft.com/office/drawing/2014/main" id="{69B4940E-A05E-4371-ACA5-2F31CC8D756E}"/>
              </a:ext>
            </a:extLst>
          </p:cNvPr>
          <p:cNvSpPr txBox="1"/>
          <p:nvPr/>
        </p:nvSpPr>
        <p:spPr>
          <a:xfrm>
            <a:off x="3960091" y="1641326"/>
            <a:ext cx="1277786" cy="584775"/>
          </a:xfrm>
          <a:prstGeom prst="rect">
            <a:avLst/>
          </a:prstGeom>
          <a:solidFill>
            <a:srgbClr val="0B9247"/>
          </a:solidFill>
        </p:spPr>
        <p:txBody>
          <a:bodyPr wrap="none" rtlCol="0">
            <a:spAutoFit/>
          </a:bodyPr>
          <a:lstStyle/>
          <a:p>
            <a:pPr algn="ctr"/>
            <a:r>
              <a:rPr lang="pt-BR" sz="1600" b="1" dirty="0">
                <a:solidFill>
                  <a:schemeClr val="bg1"/>
                </a:solidFill>
                <a:latin typeface="Avenir Next LT Pro" panose="020B0504020202020204" pitchFamily="34" charset="0"/>
              </a:rPr>
              <a:t>DEMANDA</a:t>
            </a:r>
          </a:p>
          <a:p>
            <a:pPr algn="ctr"/>
            <a:r>
              <a:rPr lang="pt-BR" sz="1600" b="1" dirty="0">
                <a:solidFill>
                  <a:schemeClr val="bg1"/>
                </a:solidFill>
                <a:latin typeface="Avenir Next LT Pro" panose="020B0504020202020204" pitchFamily="34" charset="0"/>
              </a:rPr>
              <a:t> ELÉTRICA</a:t>
            </a:r>
          </a:p>
        </p:txBody>
      </p:sp>
      <p:cxnSp>
        <p:nvCxnSpPr>
          <p:cNvPr id="23" name="Conector reto 22">
            <a:extLst>
              <a:ext uri="{FF2B5EF4-FFF2-40B4-BE49-F238E27FC236}">
                <a16:creationId xmlns:a16="http://schemas.microsoft.com/office/drawing/2014/main" id="{06AB0B99-BE73-4E15-8393-BD960D443588}"/>
              </a:ext>
            </a:extLst>
          </p:cNvPr>
          <p:cNvCxnSpPr>
            <a:cxnSpLocks/>
          </p:cNvCxnSpPr>
          <p:nvPr/>
        </p:nvCxnSpPr>
        <p:spPr>
          <a:xfrm flipV="1">
            <a:off x="3791928" y="1559408"/>
            <a:ext cx="0" cy="512825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4" name="CaixaDeTexto 23">
            <a:extLst>
              <a:ext uri="{FF2B5EF4-FFF2-40B4-BE49-F238E27FC236}">
                <a16:creationId xmlns:a16="http://schemas.microsoft.com/office/drawing/2014/main" id="{3500D52C-ABB4-433D-9061-16E795F9C131}"/>
              </a:ext>
            </a:extLst>
          </p:cNvPr>
          <p:cNvSpPr txBox="1"/>
          <p:nvPr/>
        </p:nvSpPr>
        <p:spPr>
          <a:xfrm>
            <a:off x="7319740" y="2038192"/>
            <a:ext cx="659155" cy="338554"/>
          </a:xfrm>
          <a:prstGeom prst="rect">
            <a:avLst/>
          </a:prstGeom>
          <a:noFill/>
        </p:spPr>
        <p:txBody>
          <a:bodyPr wrap="none" rtlCol="0">
            <a:spAutoFit/>
          </a:bodyPr>
          <a:lstStyle/>
          <a:p>
            <a:r>
              <a:rPr lang="pt-BR" sz="1600" dirty="0">
                <a:latin typeface="Avenir Next LT Pro" panose="020B0504020202020204" pitchFamily="34" charset="0"/>
              </a:rPr>
              <a:t>2021</a:t>
            </a:r>
          </a:p>
        </p:txBody>
      </p:sp>
      <p:sp>
        <p:nvSpPr>
          <p:cNvPr id="25" name="CaixaDeTexto 24">
            <a:extLst>
              <a:ext uri="{FF2B5EF4-FFF2-40B4-BE49-F238E27FC236}">
                <a16:creationId xmlns:a16="http://schemas.microsoft.com/office/drawing/2014/main" id="{5BF374E8-4B1E-40FC-AE0F-FE19AF79FF8B}"/>
              </a:ext>
            </a:extLst>
          </p:cNvPr>
          <p:cNvSpPr txBox="1"/>
          <p:nvPr/>
        </p:nvSpPr>
        <p:spPr>
          <a:xfrm>
            <a:off x="10768264" y="2035489"/>
            <a:ext cx="723275" cy="369332"/>
          </a:xfrm>
          <a:prstGeom prst="rect">
            <a:avLst/>
          </a:prstGeom>
          <a:noFill/>
        </p:spPr>
        <p:txBody>
          <a:bodyPr wrap="none" rtlCol="0">
            <a:spAutoFit/>
          </a:bodyPr>
          <a:lstStyle/>
          <a:p>
            <a:r>
              <a:rPr lang="pt-BR" dirty="0">
                <a:latin typeface="Avenir Next LT Pro" panose="020B0504020202020204" pitchFamily="34" charset="0"/>
              </a:rPr>
              <a:t>2050</a:t>
            </a:r>
          </a:p>
        </p:txBody>
      </p:sp>
      <p:sp>
        <p:nvSpPr>
          <p:cNvPr id="26" name="CaixaDeTexto 25">
            <a:extLst>
              <a:ext uri="{FF2B5EF4-FFF2-40B4-BE49-F238E27FC236}">
                <a16:creationId xmlns:a16="http://schemas.microsoft.com/office/drawing/2014/main" id="{CCE3EB71-25B0-40E9-B055-62F75F348253}"/>
              </a:ext>
            </a:extLst>
          </p:cNvPr>
          <p:cNvSpPr txBox="1"/>
          <p:nvPr/>
        </p:nvSpPr>
        <p:spPr>
          <a:xfrm>
            <a:off x="4628461" y="3209230"/>
            <a:ext cx="6645113" cy="338554"/>
          </a:xfrm>
          <a:prstGeom prst="rect">
            <a:avLst/>
          </a:prstGeom>
          <a:noFill/>
        </p:spPr>
        <p:txBody>
          <a:bodyPr wrap="square">
            <a:spAutoFit/>
          </a:bodyPr>
          <a:lstStyle/>
          <a:p>
            <a:pPr algn="ctr"/>
            <a:r>
              <a:rPr lang="pt-BR" sz="1600" b="1" i="1" dirty="0">
                <a:solidFill>
                  <a:schemeClr val="tx1">
                    <a:lumMod val="95000"/>
                    <a:lumOff val="5000"/>
                  </a:schemeClr>
                </a:solidFill>
                <a:latin typeface="Avenir Next LT Pro" panose="020B0504020202020204" pitchFamily="34" charset="0"/>
              </a:rPr>
              <a:t>M</a:t>
            </a:r>
            <a:r>
              <a:rPr lang="pt-BR" sz="1600" b="1" i="1" u="none" strike="noStrike" dirty="0">
                <a:solidFill>
                  <a:schemeClr val="tx1">
                    <a:lumMod val="95000"/>
                    <a:lumOff val="5000"/>
                  </a:schemeClr>
                </a:solidFill>
                <a:effectLst/>
                <a:latin typeface="Avenir Next LT Pro" panose="020B0504020202020204" pitchFamily="34" charset="0"/>
              </a:rPr>
              <a:t>odal </a:t>
            </a:r>
            <a:r>
              <a:rPr lang="pt-BR" sz="1600" b="1" i="1" dirty="0">
                <a:solidFill>
                  <a:schemeClr val="tx1">
                    <a:lumMod val="95000"/>
                    <a:lumOff val="5000"/>
                  </a:schemeClr>
                </a:solidFill>
                <a:latin typeface="Avenir Next LT Pro" panose="020B0504020202020204" pitchFamily="34" charset="0"/>
              </a:rPr>
              <a:t>R</a:t>
            </a:r>
            <a:r>
              <a:rPr lang="pt-BR" sz="1600" b="1" i="1" u="none" strike="noStrike" dirty="0">
                <a:solidFill>
                  <a:schemeClr val="tx1">
                    <a:lumMod val="95000"/>
                    <a:lumOff val="5000"/>
                  </a:schemeClr>
                </a:solidFill>
                <a:effectLst/>
                <a:latin typeface="Avenir Next LT Pro" panose="020B0504020202020204" pitchFamily="34" charset="0"/>
              </a:rPr>
              <a:t>odoviário -  Consumo Energia ELÉTRICA </a:t>
            </a:r>
            <a:r>
              <a:rPr lang="pt-BR" sz="1600" b="1" i="1" u="none" strike="noStrike" dirty="0" err="1">
                <a:solidFill>
                  <a:schemeClr val="tx1">
                    <a:lumMod val="95000"/>
                    <a:lumOff val="5000"/>
                  </a:schemeClr>
                </a:solidFill>
                <a:effectLst/>
                <a:latin typeface="Avenir Next LT Pro" panose="020B0504020202020204" pitchFamily="34" charset="0"/>
              </a:rPr>
              <a:t>vs</a:t>
            </a:r>
            <a:r>
              <a:rPr lang="pt-BR" sz="1600" b="1" i="1" u="none" strike="noStrike" dirty="0">
                <a:solidFill>
                  <a:schemeClr val="tx1">
                    <a:lumMod val="95000"/>
                    <a:lumOff val="5000"/>
                  </a:schemeClr>
                </a:solidFill>
                <a:effectLst/>
                <a:latin typeface="Avenir Next LT Pro" panose="020B0504020202020204" pitchFamily="34" charset="0"/>
              </a:rPr>
              <a:t> Categoria</a:t>
            </a:r>
            <a:endParaRPr lang="pt-BR" sz="1600" b="1" dirty="0">
              <a:solidFill>
                <a:schemeClr val="tx1">
                  <a:lumMod val="95000"/>
                  <a:lumOff val="5000"/>
                </a:schemeClr>
              </a:solidFill>
              <a:latin typeface="Avenir Next LT Pro" panose="020B0504020202020204" pitchFamily="34" charset="0"/>
            </a:endParaRPr>
          </a:p>
        </p:txBody>
      </p:sp>
      <p:sp>
        <p:nvSpPr>
          <p:cNvPr id="27" name="CaixaDeTexto 26">
            <a:extLst>
              <a:ext uri="{FF2B5EF4-FFF2-40B4-BE49-F238E27FC236}">
                <a16:creationId xmlns:a16="http://schemas.microsoft.com/office/drawing/2014/main" id="{34BA75D1-59DC-4084-B692-536D625EF1EA}"/>
              </a:ext>
            </a:extLst>
          </p:cNvPr>
          <p:cNvSpPr txBox="1"/>
          <p:nvPr/>
        </p:nvSpPr>
        <p:spPr>
          <a:xfrm>
            <a:off x="233601" y="212219"/>
            <a:ext cx="11763604" cy="784830"/>
          </a:xfrm>
          <a:prstGeom prst="rect">
            <a:avLst/>
          </a:prstGeom>
          <a:noFill/>
        </p:spPr>
        <p:txBody>
          <a:bodyPr wrap="square" lIns="91440" tIns="45720" rIns="91440" bIns="45720" anchor="t">
            <a:spAutoFit/>
          </a:bodyPr>
          <a:lstStyle/>
          <a:p>
            <a:pPr marR="2459990" indent="-257175" fontAlgn="base">
              <a:buClr>
                <a:srgbClr val="FFC000"/>
              </a:buClr>
              <a:buSzPct val="150000"/>
            </a:pPr>
            <a:r>
              <a:rPr lang="pt-BR" sz="2600" b="1" dirty="0">
                <a:latin typeface="Avenir Next LT Pro" panose="020B0504020202020204" pitchFamily="34" charset="0"/>
                <a:ea typeface="Verdana"/>
              </a:rPr>
              <a:t>PLANOS SETORIAIS – PEE 2050</a:t>
            </a:r>
          </a:p>
          <a:p>
            <a:pPr marR="2459990" indent="-257175" fontAlgn="base">
              <a:buClr>
                <a:srgbClr val="FFC000"/>
              </a:buClr>
              <a:buSzPct val="150000"/>
            </a:pPr>
            <a:r>
              <a:rPr lang="pt-BR" sz="1900" b="1" dirty="0">
                <a:latin typeface="Avenir Next LT Pro" panose="020B0504020202020204" pitchFamily="34" charset="0"/>
                <a:ea typeface="Verdana" panose="020B0604030504040204" pitchFamily="34" charset="0"/>
                <a:cs typeface="+mj-cs"/>
              </a:rPr>
              <a:t>DEMANDA DO SETOR DE TRANSPORTES NO ESTADO DE SÃO PAULO</a:t>
            </a:r>
          </a:p>
        </p:txBody>
      </p:sp>
      <p:pic>
        <p:nvPicPr>
          <p:cNvPr id="28" name="Imagem 27" descr="Uma imagem contendo Ícone&#10;&#10;Descrição gerada automaticamente">
            <a:extLst>
              <a:ext uri="{FF2B5EF4-FFF2-40B4-BE49-F238E27FC236}">
                <a16:creationId xmlns:a16="http://schemas.microsoft.com/office/drawing/2014/main" id="{D3BA52BD-8C60-40B6-88E6-2E382A6CE4BD}"/>
              </a:ext>
            </a:extLst>
          </p:cNvPr>
          <p:cNvPicPr>
            <a:picLocks noChangeAspect="1"/>
          </p:cNvPicPr>
          <p:nvPr/>
        </p:nvPicPr>
        <p:blipFill>
          <a:blip r:embed="rId17"/>
          <a:stretch>
            <a:fillRect/>
          </a:stretch>
        </p:blipFill>
        <p:spPr>
          <a:xfrm>
            <a:off x="10959795" y="738930"/>
            <a:ext cx="835033" cy="596870"/>
          </a:xfrm>
          <a:prstGeom prst="rect">
            <a:avLst/>
          </a:prstGeom>
        </p:spPr>
      </p:pic>
    </p:spTree>
    <p:extLst>
      <p:ext uri="{BB962C8B-B14F-4D97-AF65-F5344CB8AC3E}">
        <p14:creationId xmlns:p14="http://schemas.microsoft.com/office/powerpoint/2010/main" val="423239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Forma&#10;&#10;Descrição gerada automaticamente com confiança média">
            <a:extLst>
              <a:ext uri="{FF2B5EF4-FFF2-40B4-BE49-F238E27FC236}">
                <a16:creationId xmlns:a16="http://schemas.microsoft.com/office/drawing/2014/main" id="{C5643184-C107-4776-B0BD-BA6A21D2B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pic>
        <p:nvPicPr>
          <p:cNvPr id="4" name="Imagem 3" descr="Uma imagem contendo Ícone&#10;&#10;Descrição gerada automaticamente">
            <a:extLst>
              <a:ext uri="{FF2B5EF4-FFF2-40B4-BE49-F238E27FC236}">
                <a16:creationId xmlns:a16="http://schemas.microsoft.com/office/drawing/2014/main" id="{52340B63-B2F1-44C9-B7B6-D5AAB3A4B2DD}"/>
              </a:ext>
            </a:extLst>
          </p:cNvPr>
          <p:cNvPicPr>
            <a:picLocks noChangeAspect="1"/>
          </p:cNvPicPr>
          <p:nvPr/>
        </p:nvPicPr>
        <p:blipFill>
          <a:blip r:embed="rId4"/>
          <a:stretch>
            <a:fillRect/>
          </a:stretch>
        </p:blipFill>
        <p:spPr>
          <a:xfrm>
            <a:off x="10959795" y="254841"/>
            <a:ext cx="835033" cy="596870"/>
          </a:xfrm>
          <a:prstGeom prst="rect">
            <a:avLst/>
          </a:prstGeom>
        </p:spPr>
      </p:pic>
      <p:sp>
        <p:nvSpPr>
          <p:cNvPr id="15" name="CaixaDeTexto 14">
            <a:extLst>
              <a:ext uri="{FF2B5EF4-FFF2-40B4-BE49-F238E27FC236}">
                <a16:creationId xmlns:a16="http://schemas.microsoft.com/office/drawing/2014/main" id="{9807D84C-9702-4C5A-A872-BF4B10CC5EEE}"/>
              </a:ext>
            </a:extLst>
          </p:cNvPr>
          <p:cNvSpPr txBox="1"/>
          <p:nvPr/>
        </p:nvSpPr>
        <p:spPr>
          <a:xfrm>
            <a:off x="229443" y="211341"/>
            <a:ext cx="11045687" cy="813043"/>
          </a:xfrm>
          <a:prstGeom prst="rect">
            <a:avLst/>
          </a:prstGeom>
          <a:noFill/>
        </p:spPr>
        <p:txBody>
          <a:bodyPr wrap="square">
            <a:spAutoFit/>
          </a:bodyPr>
          <a:lstStyle/>
          <a:p>
            <a:pPr marR="2459990" indent="-257175" fontAlgn="base">
              <a:buClr>
                <a:srgbClr val="FFC000"/>
              </a:buClr>
              <a:buSzPct val="150000"/>
            </a:pPr>
            <a:r>
              <a:rPr lang="pt-BR" sz="2600" b="1" dirty="0">
                <a:latin typeface="Avenir Next LT Pro" panose="020B0504020202020204" pitchFamily="34" charset="0"/>
                <a:ea typeface="Verdana"/>
              </a:rPr>
              <a:t>PLANOS SETORIAIS – PEE 2050</a:t>
            </a:r>
          </a:p>
          <a:p>
            <a:pPr marR="2459990" indent="-257175" fontAlgn="base">
              <a:spcBef>
                <a:spcPts val="61"/>
              </a:spcBef>
              <a:spcAft>
                <a:spcPts val="300"/>
              </a:spcAft>
              <a:buClr>
                <a:srgbClr val="FFC000"/>
              </a:buClr>
              <a:buSzPct val="150000"/>
            </a:pPr>
            <a:r>
              <a:rPr lang="pt-BR" sz="2000" b="1" dirty="0">
                <a:latin typeface="Avenir Next LT Pro" panose="020B0504020202020204" pitchFamily="34" charset="0"/>
                <a:ea typeface="Verdana" panose="020B0604030504040204" pitchFamily="34" charset="0"/>
                <a:cs typeface="+mj-cs"/>
              </a:rPr>
              <a:t>REDUÇÃO DAS EMISSÕES</a:t>
            </a:r>
          </a:p>
        </p:txBody>
      </p:sp>
      <p:grpSp>
        <p:nvGrpSpPr>
          <p:cNvPr id="2" name="Agrupar 1">
            <a:extLst>
              <a:ext uri="{FF2B5EF4-FFF2-40B4-BE49-F238E27FC236}">
                <a16:creationId xmlns:a16="http://schemas.microsoft.com/office/drawing/2014/main" id="{9AA99B8F-7907-61E0-06AE-FAA93A1F2946}"/>
              </a:ext>
            </a:extLst>
          </p:cNvPr>
          <p:cNvGrpSpPr/>
          <p:nvPr/>
        </p:nvGrpSpPr>
        <p:grpSpPr>
          <a:xfrm>
            <a:off x="1776039" y="1167312"/>
            <a:ext cx="8639922" cy="1738938"/>
            <a:chOff x="2770173" y="1689444"/>
            <a:chExt cx="6961814" cy="1401187"/>
          </a:xfrm>
        </p:grpSpPr>
        <p:sp>
          <p:nvSpPr>
            <p:cNvPr id="12" name="Seta: para a Direita 11">
              <a:extLst>
                <a:ext uri="{FF2B5EF4-FFF2-40B4-BE49-F238E27FC236}">
                  <a16:creationId xmlns:a16="http://schemas.microsoft.com/office/drawing/2014/main" id="{10FA9CFF-14F2-497E-B23D-013C4E067F99}"/>
                </a:ext>
              </a:extLst>
            </p:cNvPr>
            <p:cNvSpPr/>
            <p:nvPr/>
          </p:nvSpPr>
          <p:spPr>
            <a:xfrm>
              <a:off x="5988585" y="2081777"/>
              <a:ext cx="750091" cy="769606"/>
            </a:xfrm>
            <a:prstGeom prst="rightArrow">
              <a:avLst/>
            </a:prstGeom>
            <a:solidFill>
              <a:srgbClr val="0B924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grpSp>
          <p:nvGrpSpPr>
            <p:cNvPr id="19" name="Agrupar 18">
              <a:extLst>
                <a:ext uri="{FF2B5EF4-FFF2-40B4-BE49-F238E27FC236}">
                  <a16:creationId xmlns:a16="http://schemas.microsoft.com/office/drawing/2014/main" id="{BB591E00-FA1B-F681-345B-2D057C6DAC71}"/>
                </a:ext>
              </a:extLst>
            </p:cNvPr>
            <p:cNvGrpSpPr/>
            <p:nvPr/>
          </p:nvGrpSpPr>
          <p:grpSpPr>
            <a:xfrm>
              <a:off x="2770173" y="1899101"/>
              <a:ext cx="3163283" cy="991991"/>
              <a:chOff x="2834393" y="1743305"/>
              <a:chExt cx="3163283" cy="991991"/>
            </a:xfrm>
          </p:grpSpPr>
          <p:sp>
            <p:nvSpPr>
              <p:cNvPr id="10" name="CaixaDeTexto 9">
                <a:extLst>
                  <a:ext uri="{FF2B5EF4-FFF2-40B4-BE49-F238E27FC236}">
                    <a16:creationId xmlns:a16="http://schemas.microsoft.com/office/drawing/2014/main" id="{DDAC7C30-36C7-4B22-B50D-CE5D42C06FD6}"/>
                  </a:ext>
                </a:extLst>
              </p:cNvPr>
              <p:cNvSpPr txBox="1"/>
              <p:nvPr/>
            </p:nvSpPr>
            <p:spPr>
              <a:xfrm>
                <a:off x="3445080" y="1743305"/>
                <a:ext cx="2552596" cy="991991"/>
              </a:xfrm>
              <a:prstGeom prst="rect">
                <a:avLst/>
              </a:prstGeom>
              <a:noFill/>
            </p:spPr>
            <p:txBody>
              <a:bodyPr wrap="square" lIns="91440" tIns="45720" rIns="91440" bIns="45720" rtlCol="0" anchor="t">
                <a:spAutoFit/>
              </a:bodyPr>
              <a:lstStyle/>
              <a:p>
                <a:r>
                  <a:rPr lang="pt-BR" sz="2800" b="1" dirty="0">
                    <a:latin typeface="Avenir Next LT Pro" panose="020B0504020202020204" pitchFamily="34" charset="0"/>
                  </a:rPr>
                  <a:t>2050</a:t>
                </a:r>
                <a:r>
                  <a:rPr lang="pt-BR" sz="2400" b="1" dirty="0">
                    <a:latin typeface="Avenir Next LT Pro" panose="020B0504020202020204" pitchFamily="34" charset="0"/>
                  </a:rPr>
                  <a:t> </a:t>
                </a:r>
                <a:r>
                  <a:rPr lang="pt-BR" dirty="0">
                    <a:latin typeface="Avenir Next LT Pro" panose="020B0504020202020204" pitchFamily="34" charset="0"/>
                  </a:rPr>
                  <a:t>Redução de </a:t>
                </a:r>
                <a:r>
                  <a:rPr lang="pt-BR" sz="2800" b="1" dirty="0">
                    <a:latin typeface="Avenir Next LT Pro" panose="020B0504020202020204" pitchFamily="34" charset="0"/>
                  </a:rPr>
                  <a:t>24</a:t>
                </a:r>
                <a:r>
                  <a:rPr lang="pt-BR" b="1" dirty="0">
                    <a:latin typeface="Avenir Next LT Pro" panose="020B0504020202020204" pitchFamily="34" charset="0"/>
                  </a:rPr>
                  <a:t>%</a:t>
                </a:r>
                <a:r>
                  <a:rPr lang="pt-BR" sz="1600" b="1" dirty="0">
                    <a:solidFill>
                      <a:srgbClr val="0B9247"/>
                    </a:solidFill>
                    <a:latin typeface="Avenir Next LT Pro" panose="020B0504020202020204" pitchFamily="34" charset="0"/>
                  </a:rPr>
                  <a:t> </a:t>
                </a:r>
                <a:r>
                  <a:rPr lang="pt-BR" dirty="0">
                    <a:latin typeface="Avenir Next LT Pro" panose="020B0504020202020204" pitchFamily="34" charset="0"/>
                  </a:rPr>
                  <a:t>em relação à </a:t>
                </a:r>
                <a:r>
                  <a:rPr lang="pt-BR" sz="2800" b="1" dirty="0">
                    <a:latin typeface="Avenir Next LT Pro" panose="020B0504020202020204" pitchFamily="34" charset="0"/>
                  </a:rPr>
                  <a:t>2023</a:t>
                </a:r>
                <a:endParaRPr lang="pt-BR" sz="2400" b="1" dirty="0">
                  <a:latin typeface="Avenir Next LT Pro" panose="020B0504020202020204" pitchFamily="34" charset="0"/>
                </a:endParaRPr>
              </a:p>
              <a:p>
                <a:r>
                  <a:rPr lang="pt-BR" dirty="0">
                    <a:latin typeface="Avenir Next LT Pro" panose="020B0504020202020204" pitchFamily="34" charset="0"/>
                  </a:rPr>
                  <a:t>(45 MtCO</a:t>
                </a:r>
                <a:r>
                  <a:rPr lang="pt-BR" baseline="-25000" dirty="0">
                    <a:latin typeface="Avenir Next LT Pro" panose="020B0504020202020204" pitchFamily="34" charset="0"/>
                  </a:rPr>
                  <a:t>2</a:t>
                </a:r>
                <a:r>
                  <a:rPr lang="pt-BR" dirty="0">
                    <a:latin typeface="Avenir Next LT Pro" panose="020B0504020202020204" pitchFamily="34" charset="0"/>
                  </a:rPr>
                  <a:t>e)</a:t>
                </a:r>
                <a:endParaRPr lang="pt-BR" b="1" dirty="0">
                  <a:latin typeface="Avenir Next LT Pro" panose="020B0504020202020204" pitchFamily="34" charset="0"/>
                </a:endParaRPr>
              </a:p>
            </p:txBody>
          </p:sp>
          <p:pic>
            <p:nvPicPr>
              <p:cNvPr id="13" name="Gráfico 12">
                <a:extLst>
                  <a:ext uri="{FF2B5EF4-FFF2-40B4-BE49-F238E27FC236}">
                    <a16:creationId xmlns:a16="http://schemas.microsoft.com/office/drawing/2014/main" id="{FBDC8480-F545-4F93-A1B5-B6D3FC6A76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4393" y="1869515"/>
                <a:ext cx="580156" cy="580158"/>
              </a:xfrm>
              <a:prstGeom prst="rect">
                <a:avLst/>
              </a:prstGeom>
            </p:spPr>
          </p:pic>
        </p:grpSp>
        <p:grpSp>
          <p:nvGrpSpPr>
            <p:cNvPr id="24" name="Agrupar 23">
              <a:extLst>
                <a:ext uri="{FF2B5EF4-FFF2-40B4-BE49-F238E27FC236}">
                  <a16:creationId xmlns:a16="http://schemas.microsoft.com/office/drawing/2014/main" id="{2F602D9D-4BB2-4133-BA8F-173B50E24124}"/>
                </a:ext>
              </a:extLst>
            </p:cNvPr>
            <p:cNvGrpSpPr/>
            <p:nvPr/>
          </p:nvGrpSpPr>
          <p:grpSpPr>
            <a:xfrm>
              <a:off x="6883629" y="1689444"/>
              <a:ext cx="2848358" cy="1401187"/>
              <a:chOff x="3140095" y="1940269"/>
              <a:chExt cx="2848358" cy="1401187"/>
            </a:xfrm>
          </p:grpSpPr>
          <p:sp>
            <p:nvSpPr>
              <p:cNvPr id="14" name="CaixaDeTexto 13">
                <a:extLst>
                  <a:ext uri="{FF2B5EF4-FFF2-40B4-BE49-F238E27FC236}">
                    <a16:creationId xmlns:a16="http://schemas.microsoft.com/office/drawing/2014/main" id="{32A63B36-27AD-49B2-BFB5-F576C630AFA0}"/>
                  </a:ext>
                </a:extLst>
              </p:cNvPr>
              <p:cNvSpPr txBox="1"/>
              <p:nvPr/>
            </p:nvSpPr>
            <p:spPr>
              <a:xfrm>
                <a:off x="3611061" y="1940269"/>
                <a:ext cx="2377392" cy="1401187"/>
              </a:xfrm>
              <a:prstGeom prst="rect">
                <a:avLst/>
              </a:prstGeom>
              <a:noFill/>
            </p:spPr>
            <p:txBody>
              <a:bodyPr wrap="square">
                <a:spAutoFit/>
              </a:bodyPr>
              <a:lstStyle/>
              <a:p>
                <a:pPr>
                  <a:spcAft>
                    <a:spcPts val="1800"/>
                  </a:spcAft>
                </a:pPr>
                <a:r>
                  <a:rPr lang="pt-BR" dirty="0">
                    <a:latin typeface="Avenir Next LT Pro" panose="020B0504020202020204" pitchFamily="34" charset="0"/>
                  </a:rPr>
                  <a:t>Quase </a:t>
                </a:r>
                <a:r>
                  <a:rPr lang="pt-BR" sz="2800" b="1" dirty="0">
                    <a:latin typeface="Avenir Next LT Pro" panose="020B0504020202020204" pitchFamily="34" charset="0"/>
                  </a:rPr>
                  <a:t>62</a:t>
                </a:r>
                <a:r>
                  <a:rPr lang="pt-BR" b="1" dirty="0">
                    <a:latin typeface="Avenir Next LT Pro" panose="020B0504020202020204" pitchFamily="34" charset="0"/>
                  </a:rPr>
                  <a:t>%</a:t>
                </a:r>
                <a:r>
                  <a:rPr lang="pt-BR" sz="1600" dirty="0">
                    <a:latin typeface="Avenir Next LT Pro" panose="020B0504020202020204" pitchFamily="34" charset="0"/>
                  </a:rPr>
                  <a:t> </a:t>
                </a:r>
                <a:r>
                  <a:rPr lang="pt-BR" dirty="0">
                    <a:latin typeface="Avenir Next LT Pro" panose="020B0504020202020204" pitchFamily="34" charset="0"/>
                  </a:rPr>
                  <a:t>de redução do setor de transporte</a:t>
                </a:r>
                <a:endParaRPr lang="pt-BR" sz="1600" dirty="0">
                  <a:latin typeface="Avenir Next LT Pro" panose="020B0504020202020204" pitchFamily="34" charset="0"/>
                </a:endParaRPr>
              </a:p>
              <a:p>
                <a:pPr>
                  <a:spcAft>
                    <a:spcPts val="1800"/>
                  </a:spcAft>
                </a:pPr>
                <a:r>
                  <a:rPr lang="pt-BR" sz="2800" b="1" dirty="0">
                    <a:latin typeface="Avenir Next LT Pro" panose="020B0504020202020204" pitchFamily="34" charset="0"/>
                  </a:rPr>
                  <a:t>30</a:t>
                </a:r>
                <a:r>
                  <a:rPr lang="pt-BR" b="1" dirty="0">
                    <a:latin typeface="Avenir Next LT Pro" panose="020B0504020202020204" pitchFamily="34" charset="0"/>
                  </a:rPr>
                  <a:t>%</a:t>
                </a:r>
                <a:r>
                  <a:rPr lang="pt-BR" sz="2400" b="1" dirty="0">
                    <a:latin typeface="Avenir Next LT Pro" panose="020B0504020202020204" pitchFamily="34" charset="0"/>
                  </a:rPr>
                  <a:t> </a:t>
                </a:r>
                <a:r>
                  <a:rPr lang="pt-BR" dirty="0">
                    <a:latin typeface="Avenir Next LT Pro" panose="020B0504020202020204" pitchFamily="34" charset="0"/>
                  </a:rPr>
                  <a:t>de redução do setor agropecuário </a:t>
                </a:r>
              </a:p>
            </p:txBody>
          </p:sp>
          <p:pic>
            <p:nvPicPr>
              <p:cNvPr id="17" name="Gráfico 16">
                <a:extLst>
                  <a:ext uri="{FF2B5EF4-FFF2-40B4-BE49-F238E27FC236}">
                    <a16:creationId xmlns:a16="http://schemas.microsoft.com/office/drawing/2014/main" id="{4AAAFF92-A2CF-4342-B5E6-AE59F1FC26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40095" y="2107710"/>
                <a:ext cx="447675" cy="361950"/>
              </a:xfrm>
              <a:prstGeom prst="rect">
                <a:avLst/>
              </a:prstGeom>
            </p:spPr>
          </p:pic>
          <p:pic>
            <p:nvPicPr>
              <p:cNvPr id="23" name="Gráfico 22">
                <a:extLst>
                  <a:ext uri="{FF2B5EF4-FFF2-40B4-BE49-F238E27FC236}">
                    <a16:creationId xmlns:a16="http://schemas.microsoft.com/office/drawing/2014/main" id="{8FAD20F9-D8E1-43D0-A07A-6DAB4BACE5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41610" y="2813797"/>
                <a:ext cx="466725" cy="409575"/>
              </a:xfrm>
              <a:prstGeom prst="rect">
                <a:avLst/>
              </a:prstGeom>
            </p:spPr>
          </p:pic>
        </p:grpSp>
      </p:grpSp>
      <p:grpSp>
        <p:nvGrpSpPr>
          <p:cNvPr id="6" name="Agrupar 5">
            <a:extLst>
              <a:ext uri="{FF2B5EF4-FFF2-40B4-BE49-F238E27FC236}">
                <a16:creationId xmlns:a16="http://schemas.microsoft.com/office/drawing/2014/main" id="{2FA35A00-3192-4766-8BB0-0447D3E0D239}"/>
              </a:ext>
            </a:extLst>
          </p:cNvPr>
          <p:cNvGrpSpPr/>
          <p:nvPr/>
        </p:nvGrpSpPr>
        <p:grpSpPr>
          <a:xfrm>
            <a:off x="1648162" y="2591124"/>
            <a:ext cx="8895677" cy="1635486"/>
            <a:chOff x="912000" y="2768102"/>
            <a:chExt cx="8895677" cy="1635486"/>
          </a:xfrm>
        </p:grpSpPr>
        <p:sp>
          <p:nvSpPr>
            <p:cNvPr id="27" name="Retângulo: Cantos Arredondados 26">
              <a:extLst>
                <a:ext uri="{FF2B5EF4-FFF2-40B4-BE49-F238E27FC236}">
                  <a16:creationId xmlns:a16="http://schemas.microsoft.com/office/drawing/2014/main" id="{42DA911D-66A1-4B40-BF28-B98F74F480D8}"/>
                </a:ext>
              </a:extLst>
            </p:cNvPr>
            <p:cNvSpPr/>
            <p:nvPr/>
          </p:nvSpPr>
          <p:spPr>
            <a:xfrm>
              <a:off x="912000" y="3478505"/>
              <a:ext cx="8895677" cy="925083"/>
            </a:xfrm>
            <a:prstGeom prst="roundRect">
              <a:avLst/>
            </a:prstGeom>
            <a:solidFill>
              <a:srgbClr val="94A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pt-BR" sz="2000" dirty="0">
                  <a:solidFill>
                    <a:schemeClr val="bg1"/>
                  </a:solidFill>
                  <a:latin typeface="Avenir Next LT Pro" panose="020B0504020202020204" pitchFamily="34" charset="0"/>
                </a:rPr>
                <a:t>Se nada fosse feito, as emissões poderiam alcançar 90 MtCO2e em 2050 </a:t>
              </a:r>
            </a:p>
          </p:txBody>
        </p:sp>
        <p:pic>
          <p:nvPicPr>
            <p:cNvPr id="30" name="Gráfico 29">
              <a:extLst>
                <a:ext uri="{FF2B5EF4-FFF2-40B4-BE49-F238E27FC236}">
                  <a16:creationId xmlns:a16="http://schemas.microsoft.com/office/drawing/2014/main" id="{464381F7-AA3E-475A-A4C0-092A4F5B64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2163" y="2768102"/>
              <a:ext cx="720000" cy="720000"/>
            </a:xfrm>
            <a:prstGeom prst="rect">
              <a:avLst/>
            </a:prstGeom>
          </p:spPr>
        </p:pic>
      </p:grpSp>
      <p:grpSp>
        <p:nvGrpSpPr>
          <p:cNvPr id="7" name="Agrupar 6">
            <a:extLst>
              <a:ext uri="{FF2B5EF4-FFF2-40B4-BE49-F238E27FC236}">
                <a16:creationId xmlns:a16="http://schemas.microsoft.com/office/drawing/2014/main" id="{C27B2AF9-A18F-387E-F928-5B59D39E928C}"/>
              </a:ext>
            </a:extLst>
          </p:cNvPr>
          <p:cNvGrpSpPr/>
          <p:nvPr/>
        </p:nvGrpSpPr>
        <p:grpSpPr>
          <a:xfrm>
            <a:off x="1690034" y="4693997"/>
            <a:ext cx="8811932" cy="1169551"/>
            <a:chOff x="877758" y="4752990"/>
            <a:chExt cx="8811932" cy="1169551"/>
          </a:xfrm>
        </p:grpSpPr>
        <p:sp>
          <p:nvSpPr>
            <p:cNvPr id="5" name="CaixaDeTexto 4">
              <a:extLst>
                <a:ext uri="{FF2B5EF4-FFF2-40B4-BE49-F238E27FC236}">
                  <a16:creationId xmlns:a16="http://schemas.microsoft.com/office/drawing/2014/main" id="{E18351D8-ADB7-E796-44AC-52DA7DF6C81E}"/>
                </a:ext>
              </a:extLst>
            </p:cNvPr>
            <p:cNvSpPr txBox="1"/>
            <p:nvPr/>
          </p:nvSpPr>
          <p:spPr>
            <a:xfrm>
              <a:off x="1943100" y="4752990"/>
              <a:ext cx="7746590" cy="1169551"/>
            </a:xfrm>
            <a:prstGeom prst="rect">
              <a:avLst/>
            </a:prstGeom>
            <a:noFill/>
          </p:spPr>
          <p:txBody>
            <a:bodyPr wrap="square">
              <a:spAutoFit/>
            </a:bodyPr>
            <a:lstStyle/>
            <a:p>
              <a:pPr>
                <a:lnSpc>
                  <a:spcPct val="100000"/>
                </a:lnSpc>
                <a:spcBef>
                  <a:spcPts val="0"/>
                </a:spcBef>
                <a:spcAft>
                  <a:spcPts val="1200"/>
                </a:spcAft>
              </a:pPr>
              <a:r>
                <a:rPr lang="pt-BR" sz="2000" b="1" dirty="0" err="1">
                  <a:effectLst/>
                  <a:latin typeface="Avenir Next LT Pro" panose="020B0504020202020204" pitchFamily="34" charset="0"/>
                  <a:ea typeface="Verdana" panose="020B0604030504040204" pitchFamily="34" charset="0"/>
                </a:rPr>
                <a:t>Bioenergy</a:t>
              </a:r>
              <a:r>
                <a:rPr lang="pt-BR" sz="2000" b="1" dirty="0">
                  <a:effectLst/>
                  <a:latin typeface="Avenir Next LT Pro" panose="020B0504020202020204" pitchFamily="34" charset="0"/>
                  <a:ea typeface="Verdana" panose="020B0604030504040204" pitchFamily="34" charset="0"/>
                </a:rPr>
                <a:t> </a:t>
              </a:r>
              <a:r>
                <a:rPr lang="pt-BR" sz="2000" b="1" dirty="0">
                  <a:latin typeface="Avenir Next LT Pro" panose="020B0504020202020204" pitchFamily="34" charset="0"/>
                  <a:ea typeface="Verdana" panose="020B0604030504040204" pitchFamily="34" charset="0"/>
                </a:rPr>
                <a:t>E</a:t>
              </a:r>
              <a:r>
                <a:rPr lang="pt-BR" sz="2000" b="1" dirty="0">
                  <a:effectLst/>
                  <a:latin typeface="Avenir Next LT Pro" panose="020B0504020202020204" pitchFamily="34" charset="0"/>
                  <a:ea typeface="Verdana" panose="020B0604030504040204" pitchFamily="34" charset="0"/>
                </a:rPr>
                <a:t>nergy </a:t>
              </a:r>
              <a:r>
                <a:rPr lang="pt-BR" sz="2000" b="1" dirty="0" err="1">
                  <a:effectLst/>
                  <a:latin typeface="Avenir Next LT Pro" panose="020B0504020202020204" pitchFamily="34" charset="0"/>
                  <a:ea typeface="Verdana" panose="020B0604030504040204" pitchFamily="34" charset="0"/>
                </a:rPr>
                <a:t>with</a:t>
              </a:r>
              <a:r>
                <a:rPr lang="pt-BR" sz="2000" b="1" dirty="0">
                  <a:effectLst/>
                  <a:latin typeface="Avenir Next LT Pro" panose="020B0504020202020204" pitchFamily="34" charset="0"/>
                  <a:ea typeface="Verdana" panose="020B0604030504040204" pitchFamily="34" charset="0"/>
                </a:rPr>
                <a:t> Carbon Capture </a:t>
              </a:r>
              <a:r>
                <a:rPr lang="pt-BR" sz="2000" b="1" dirty="0" err="1">
                  <a:effectLst/>
                  <a:latin typeface="Avenir Next LT Pro" panose="020B0504020202020204" pitchFamily="34" charset="0"/>
                  <a:ea typeface="Verdana" panose="020B0604030504040204" pitchFamily="34" charset="0"/>
                </a:rPr>
                <a:t>and</a:t>
              </a:r>
              <a:r>
                <a:rPr lang="pt-BR" sz="2000" b="1" dirty="0">
                  <a:effectLst/>
                  <a:latin typeface="Avenir Next LT Pro" panose="020B0504020202020204" pitchFamily="34" charset="0"/>
                  <a:ea typeface="Verdana" panose="020B0604030504040204" pitchFamily="34" charset="0"/>
                </a:rPr>
                <a:t> </a:t>
              </a:r>
              <a:r>
                <a:rPr lang="pt-BR" sz="2000" b="1" dirty="0" err="1">
                  <a:effectLst/>
                  <a:latin typeface="Avenir Next LT Pro" panose="020B0504020202020204" pitchFamily="34" charset="0"/>
                  <a:ea typeface="Verdana" panose="020B0604030504040204" pitchFamily="34" charset="0"/>
                </a:rPr>
                <a:t>Storage</a:t>
              </a:r>
              <a:r>
                <a:rPr lang="pt-BR" sz="2000" b="1" dirty="0">
                  <a:effectLst/>
                  <a:latin typeface="Avenir Next LT Pro" panose="020B0504020202020204" pitchFamily="34" charset="0"/>
                  <a:ea typeface="Verdana" panose="020B0604030504040204" pitchFamily="34" charset="0"/>
                </a:rPr>
                <a:t> (</a:t>
              </a:r>
              <a:r>
                <a:rPr lang="pt-BR" sz="2000" b="1" dirty="0">
                  <a:latin typeface="Avenir Next LT Pro" panose="020B0504020202020204" pitchFamily="34" charset="0"/>
                  <a:ea typeface="Verdana" panose="020B0604030504040204" pitchFamily="34" charset="0"/>
                </a:rPr>
                <a:t>BECCS) </a:t>
              </a:r>
              <a:r>
                <a:rPr lang="pt-BR" sz="2000" dirty="0">
                  <a:latin typeface="Avenir Next LT Pro" panose="020B0504020202020204" pitchFamily="34" charset="0"/>
                  <a:ea typeface="Verdana" panose="020B0604030504040204" pitchFamily="34" charset="0"/>
                </a:rPr>
                <a:t>é alternativa considerada para alcançar o </a:t>
              </a:r>
              <a:r>
                <a:rPr lang="pt-BR" sz="2000" i="1" dirty="0">
                  <a:latin typeface="Avenir Next LT Pro" panose="020B0504020202020204" pitchFamily="34" charset="0"/>
                  <a:ea typeface="Verdana" panose="020B0604030504040204" pitchFamily="34" charset="0"/>
                </a:rPr>
                <a:t>net zero</a:t>
              </a:r>
            </a:p>
            <a:p>
              <a:pPr>
                <a:spcAft>
                  <a:spcPts val="1200"/>
                </a:spcAft>
              </a:pPr>
              <a:r>
                <a:rPr lang="pt-BR" sz="2000" b="1" dirty="0">
                  <a:latin typeface="Avenir Next LT Pro" panose="020B0504020202020204" pitchFamily="34" charset="0"/>
                  <a:ea typeface="Verdana" panose="020B0604030504040204" pitchFamily="34" charset="0"/>
                </a:rPr>
                <a:t>Mecanismos de carbono </a:t>
              </a:r>
              <a:r>
                <a:rPr lang="pt-BR" sz="2000" dirty="0">
                  <a:latin typeface="Avenir Next LT Pro" panose="020B0504020202020204" pitchFamily="34" charset="0"/>
                  <a:ea typeface="Verdana" panose="020B0604030504040204" pitchFamily="34" charset="0"/>
                </a:rPr>
                <a:t>serão essenciais para o </a:t>
              </a:r>
              <a:r>
                <a:rPr lang="pt-BR" sz="2000" i="1" dirty="0">
                  <a:latin typeface="Avenir Next LT Pro" panose="020B0504020202020204" pitchFamily="34" charset="0"/>
                  <a:ea typeface="Verdana" panose="020B0604030504040204" pitchFamily="34" charset="0"/>
                </a:rPr>
                <a:t>net zero</a:t>
              </a:r>
            </a:p>
          </p:txBody>
        </p:sp>
        <p:pic>
          <p:nvPicPr>
            <p:cNvPr id="11" name="Gráfico 10">
              <a:extLst>
                <a:ext uri="{FF2B5EF4-FFF2-40B4-BE49-F238E27FC236}">
                  <a16:creationId xmlns:a16="http://schemas.microsoft.com/office/drawing/2014/main" id="{E622A874-F904-F646-A6E4-03BEF5FF5E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7758" y="4858865"/>
              <a:ext cx="912941" cy="912941"/>
            </a:xfrm>
            <a:prstGeom prst="rect">
              <a:avLst/>
            </a:prstGeom>
          </p:spPr>
        </p:pic>
      </p:grpSp>
      <p:sp>
        <p:nvSpPr>
          <p:cNvPr id="20" name="Retângulo 19">
            <a:extLst>
              <a:ext uri="{FF2B5EF4-FFF2-40B4-BE49-F238E27FC236}">
                <a16:creationId xmlns:a16="http://schemas.microsoft.com/office/drawing/2014/main" id="{BA50CDFA-855C-41B0-89AD-85664C62E162}"/>
              </a:ext>
            </a:extLst>
          </p:cNvPr>
          <p:cNvSpPr/>
          <p:nvPr/>
        </p:nvSpPr>
        <p:spPr>
          <a:xfrm>
            <a:off x="10680016" y="6118113"/>
            <a:ext cx="1418382" cy="63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308773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3896D2371DF0246BF25803CA7D0F664" ma:contentTypeVersion="15" ma:contentTypeDescription="Crie um novo documento." ma:contentTypeScope="" ma:versionID="1a88531a6d4a6561c62fea67b15cc1fc">
  <xsd:schema xmlns:xsd="http://www.w3.org/2001/XMLSchema" xmlns:xs="http://www.w3.org/2001/XMLSchema" xmlns:p="http://schemas.microsoft.com/office/2006/metadata/properties" xmlns:ns2="74855692-a236-48c8-be77-44d9df9ba5f9" xmlns:ns3="4234e7ed-ad2d-4fa4-ae09-66cee85cbcc4" targetNamespace="http://schemas.microsoft.com/office/2006/metadata/properties" ma:root="true" ma:fieldsID="fa197efe4e120f1f2e52c6984a1ca585" ns2:_="" ns3:_="">
    <xsd:import namespace="74855692-a236-48c8-be77-44d9df9ba5f9"/>
    <xsd:import namespace="4234e7ed-ad2d-4fa4-ae09-66cee85cbcc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855692-a236-48c8-be77-44d9df9ba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Marcações de imagem" ma:readOnly="false" ma:fieldId="{5cf76f15-5ced-4ddc-b409-7134ff3c332f}" ma:taxonomyMulti="true" ma:sspId="2c82aaf0-785d-4c91-9c12-569ebe702ed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34e7ed-ad2d-4fa4-ae09-66cee85cbcc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66e26d-638f-4fc2-a388-433e9162d00d}" ma:internalName="TaxCatchAll" ma:showField="CatchAllData" ma:web="4234e7ed-ad2d-4fa4-ae09-66cee85cbcc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AE425D-5AD1-415E-BFE5-12B9D28826B2}"/>
</file>

<file path=customXml/itemProps2.xml><?xml version="1.0" encoding="utf-8"?>
<ds:datastoreItem xmlns:ds="http://schemas.openxmlformats.org/officeDocument/2006/customXml" ds:itemID="{C5F0DB8F-7DC6-4A6C-95B4-9CF4BD66B7C9}"/>
</file>

<file path=docProps/app.xml><?xml version="1.0" encoding="utf-8"?>
<Properties xmlns="http://schemas.openxmlformats.org/officeDocument/2006/extended-properties" xmlns:vt="http://schemas.openxmlformats.org/officeDocument/2006/docPropsVTypes">
  <TotalTime>2984</TotalTime>
  <Words>1028</Words>
  <Application>Microsoft Office PowerPoint</Application>
  <PresentationFormat>Widescreen</PresentationFormat>
  <Paragraphs>200</Paragraphs>
  <Slides>16</Slides>
  <Notes>3</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16</vt:i4>
      </vt:variant>
    </vt:vector>
  </HeadingPairs>
  <TitlesOfParts>
    <vt:vector size="26" baseType="lpstr">
      <vt:lpstr>Aptos</vt:lpstr>
      <vt:lpstr>Aptos Display</vt:lpstr>
      <vt:lpstr>Arial</vt:lpstr>
      <vt:lpstr>Arial MT</vt:lpstr>
      <vt:lpstr>Avenir Next LT Pro</vt:lpstr>
      <vt:lpstr>Calibri</vt:lpstr>
      <vt:lpstr>Montserrat</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Thiago Turetti</dc:creator>
  <cp:lastModifiedBy>Marisa Maia de Barros</cp:lastModifiedBy>
  <cp:revision>167</cp:revision>
  <dcterms:created xsi:type="dcterms:W3CDTF">2024-08-02T11:07:50Z</dcterms:created>
  <dcterms:modified xsi:type="dcterms:W3CDTF">2024-09-26T13:50:38Z</dcterms:modified>
</cp:coreProperties>
</file>